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0ffec962a1403a" /><Relationship Type="http://schemas.openxmlformats.org/officeDocument/2006/relationships/extended-properties" Target="/docProps/app.xml" Id="R542d5404485b418c" /><Relationship Type="http://schemas.openxmlformats.org/officeDocument/2006/relationships/officeDocument" Target="/ppt/presentation.xml" Id="Re80d63ce96814a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96a881b65d45ed"/>
  </p:sldMasterIdLst>
  <p:notesMasterIdLst>
    <p:notesMasterId xmlns:r="http://schemas.openxmlformats.org/officeDocument/2006/relationships" r:id="Rc42e8b8a875048b9"/>
  </p:notesMasterIdLst>
  <p:sldIdLst>
    <p:sldId xmlns:r="http://schemas.openxmlformats.org/officeDocument/2006/relationships" id="256" r:id="R86901569293b4823"/>
    <p:sldId xmlns:r="http://schemas.openxmlformats.org/officeDocument/2006/relationships" id="257" r:id="R168af1d506464ab8"/>
    <p:sldId xmlns:r="http://schemas.openxmlformats.org/officeDocument/2006/relationships" id="258" r:id="Rba98d661b3a04165"/>
    <p:sldId xmlns:r="http://schemas.openxmlformats.org/officeDocument/2006/relationships" id="259" r:id="R9f579b4325124ef8"/>
    <p:sldId xmlns:r="http://schemas.openxmlformats.org/officeDocument/2006/relationships" id="260" r:id="Ra3b6b3f2d53245ba"/>
    <p:sldId xmlns:r="http://schemas.openxmlformats.org/officeDocument/2006/relationships" id="261" r:id="Rc2c09c647fdc48ac"/>
    <p:sldId xmlns:r="http://schemas.openxmlformats.org/officeDocument/2006/relationships" id="262" r:id="R89156e4824964acf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848345540043bc" /><Relationship Type="http://schemas.openxmlformats.org/officeDocument/2006/relationships/slideMaster" Target="/ppt/slideMasters/slideMaster1.xml" Id="Rdd96a881b65d45ed" /><Relationship Type="http://schemas.openxmlformats.org/officeDocument/2006/relationships/notesMaster" Target="/ppt/notesMasters/notesMaster1.xml" Id="Rc42e8b8a875048b9" /><Relationship Type="http://schemas.openxmlformats.org/officeDocument/2006/relationships/presProps" Target="/ppt/presProps.xml" Id="Rfaa70e8f0e474be0" /><Relationship Type="http://schemas.openxmlformats.org/officeDocument/2006/relationships/tableStyles" Target="/ppt/tableStyles.xml" Id="R4f94b6b78ae944b9" /><Relationship Type="http://schemas.openxmlformats.org/officeDocument/2006/relationships/slide" Target="/ppt/slides/slide1.xml" Id="R86901569293b4823" /><Relationship Type="http://schemas.openxmlformats.org/officeDocument/2006/relationships/slide" Target="/ppt/slides/slide2.xml" Id="R168af1d506464ab8" /><Relationship Type="http://schemas.openxmlformats.org/officeDocument/2006/relationships/slide" Target="/ppt/slides/slide3.xml" Id="Rba98d661b3a04165" /><Relationship Type="http://schemas.openxmlformats.org/officeDocument/2006/relationships/slide" Target="/ppt/slides/slide4.xml" Id="R9f579b4325124ef8" /><Relationship Type="http://schemas.openxmlformats.org/officeDocument/2006/relationships/slide" Target="/ppt/slides/slide5.xml" Id="Ra3b6b3f2d53245ba" /><Relationship Type="http://schemas.openxmlformats.org/officeDocument/2006/relationships/slide" Target="/ppt/slides/slide6.xml" Id="Rc2c09c647fdc48ac" /><Relationship Type="http://schemas.openxmlformats.org/officeDocument/2006/relationships/slide" Target="/ppt/slides/slide7.xml" Id="R89156e4824964a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534bdf1b1a49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9d99f53db94e15" /><Relationship Type="http://schemas.openxmlformats.org/officeDocument/2006/relationships/notesMaster" Target="/ppt/notesMasters/notesMaster1.xml" Id="Rc3d29fe3bc014b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c45ac44c2e419f" /><Relationship Type="http://schemas.openxmlformats.org/officeDocument/2006/relationships/notesMaster" Target="/ppt/notesMasters/notesMaster1.xml" Id="R5df64664d3e6409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004e3d3f3d470a" /><Relationship Type="http://schemas.openxmlformats.org/officeDocument/2006/relationships/notesMaster" Target="/ppt/notesMasters/notesMaster1.xml" Id="Rdd0b9126e8064a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bbc44bb6da494d" /><Relationship Type="http://schemas.openxmlformats.org/officeDocument/2006/relationships/notesMaster" Target="/ppt/notesMasters/notesMaster1.xml" Id="Rc848b3a1e9d140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f0739c24394138" /><Relationship Type="http://schemas.openxmlformats.org/officeDocument/2006/relationships/notesMaster" Target="/ppt/notesMasters/notesMaster1.xml" Id="Rfe65858474244b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a5c437c4204d65" /><Relationship Type="http://schemas.openxmlformats.org/officeDocument/2006/relationships/notesMaster" Target="/ppt/notesMasters/notesMaster1.xml" Id="Rbe4ce76b66df49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2e992d3a6a4559" /><Relationship Type="http://schemas.openxmlformats.org/officeDocument/2006/relationships/notesMaster" Target="/ppt/notesMasters/notesMaster1.xml" Id="Raf27a266bf3f40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uśmiecha się, wysyłając ironiczną wiadomość z laptopa.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czyta wiadomość poważnie, a Olek nadal się uśmiecha.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Maja odpisuje oficjalnie, a Olek dziwi się zmianie tonu.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i Maja rozmawiają o źle odczytanej wiadomości.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i Maja widzą dwa różne znaczenia tych samych słów.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Przecież żartowałem. Ironia w głowie nadawcy a słowa na ekranie.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wysyła żart. Maja dostaje tylko słowa bez tonu głosu.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czyta własną wiadomość z tonem, który słyszy w głowie. Maja dostaje tylko zapisane słowa, bez uśmiechu i intonacji. Ironia znika, a żart zaczyna brzmieć jak pretensja. W krótkim tekście warto zaznaczyć żart wprost albo wybrać kanał, który przenosi ton.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81ee0292d44b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55a4ff2c444100" /><Relationship Type="http://schemas.openxmlformats.org/officeDocument/2006/relationships/slideLayout" Target="/ppt/slideLayouts/slideLayout1.xml" Id="Rbb757eb208e54a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757eb208e54a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ee86aea9d4e01" /><Relationship Type="http://schemas.openxmlformats.org/officeDocument/2006/relationships/notesSlide" Target="/ppt/notesSlides/notesSlide1.xml" Id="R495390b31e98441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4c49a96918b40a1"/><Relationship Type="http://schemas.openxmlformats.org/officeDocument/2006/relationships/image" Target="../media/image.jpeg" Id="R938edb91180e4efc"/><Relationship Type="http://schemas.openxmlformats.org/officeDocument/2006/relationships/notesSlide" Target="/ppt/notesSlides/notesSlide2.xml" Id="Rcac1471a36564b7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23bef6c71234318"/><Relationship Type="http://schemas.openxmlformats.org/officeDocument/2006/relationships/image" Target="../media/image2.jpeg" Id="R64ea9b30009c4773"/><Relationship Type="http://schemas.openxmlformats.org/officeDocument/2006/relationships/notesSlide" Target="/ppt/notesSlides/notesSlide3.xml" Id="R1498835d0bdd47ff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e80002fa74044c5"/><Relationship Type="http://schemas.openxmlformats.org/officeDocument/2006/relationships/image" Target="../media/image3.jpeg" Id="R81d5642528fe42dc"/><Relationship Type="http://schemas.openxmlformats.org/officeDocument/2006/relationships/notesSlide" Target="/ppt/notesSlides/notesSlide4.xml" Id="R019613c4f7724b7b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f805f6c7e924796"/><Relationship Type="http://schemas.openxmlformats.org/officeDocument/2006/relationships/image" Target="../media/image4.jpeg" Id="Rfc4ad5b936f648b9"/><Relationship Type="http://schemas.openxmlformats.org/officeDocument/2006/relationships/notesSlide" Target="/ppt/notesSlides/notesSlide5.xml" Id="Rc1bb28f05a55498c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1f9cc9582ea4905"/><Relationship Type="http://schemas.openxmlformats.org/officeDocument/2006/relationships/image" Target="../media/image5.jpeg" Id="R0fb9f22b30554542"/><Relationship Type="http://schemas.openxmlformats.org/officeDocument/2006/relationships/notesSlide" Target="/ppt/notesSlides/notesSlide6.xml" Id="R69dcacc5c0474db1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8f7e9c5865f4c70"/><Relationship Type="http://schemas.openxmlformats.org/officeDocument/2006/relationships/notesSlide" Target="/ppt/notesSlides/notesSlide7.xml" Id="Rd3495a047e1d4e6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D73DF-3D0E-49D4-B754-9C39F816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F0226-BF8A-4C4D-AC66-521BFA33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Przecież żartowałem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457C7D-DD88-4DDE-A2E3-37D435F29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Ironia w głowie nadawcy a słowa na ekranie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81973-C475-4F68-B454-EA6300A0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Olek wysyła żart. Maja dostaje tylko słowa bez tonu głosu.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D464C-9D66-4997-BF4A-3560BA85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6338617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edb91180e4e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702BE-1E81-4447-A415-74C95E1D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15459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Super. Jeszcze tylko pięć poprawek i może będzie gotowe.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6C084-80A1-48DD-86AD-F73FE120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915EC-08FF-4FEC-9CF3-15559764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599542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a9b30009c477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153DF6-35FB-4413-8342-CA625F35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7E651D-BF9C-4CC9-A221-37B1B688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AED39-20DE-4D04-A23E-3199F0A3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867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Czyli uważa, że wszystko zrobiłam źle.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6E4EA-BA8D-490E-8BA8-E9ED0576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09253-51B2-479A-BFD8-8C97956B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BDA82-D27D-4043-A3CB-1891C282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Przecież od razu słychać, że żartuję.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8D9839-666B-46FF-9556-5FD440D5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23DF00-9FC8-443C-AA96-4E3739F8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314877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5642528fe42d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FE87A-5919-4C6D-BF99-9CDD76E0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11682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Rozumiem. Przygotuję kolejną wersję zgodnie z uwagami.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962AA-F122-41EB-B3BE-D95FA600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ED0A0-007B-41F3-B247-120E9F3DD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145CD3-9F6F-41EB-9F8B-07E37724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320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Czemu nagle pisze tak oficjalnie?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DB9F82-4F35-4DBC-B17E-E43F4B5F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81E12-908F-4F35-80C9-688DC7CD1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943458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4ad5b936f648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C1DC9-ADE3-4E95-9F81-E6357EAC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449CD-E2BF-4A4F-83D6-DDF63414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Maja, przecież żartowałem.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61B725-7818-4D01-BFCD-050CF4C28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C6677-2170-4729-A126-39C1F6AB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Skąd miałam wiedzieć, że to żart?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F11D98-A54E-403E-8CC9-C4E69E0F7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110D68-C6E8-4458-B885-2F4D58C8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288306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9f22b305545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B4DC8-F0CC-473F-9FA1-259D08A81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628C9-38D9-4B49-A7B0-7CB124B1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711B64-45CC-4D9A-ADCF-CF6627D7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 mojej głowie brzmiało lekko.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91A09-89CE-4043-B174-4C795736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4A9BAC-F05A-46DE-8E77-57296B7D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D16083-FDCA-458F-ADCE-D59A6D8A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ekranie brzmiało jak pretensja.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63AD2-EDAB-4BBA-949E-9E23C4A8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EC46F-30AD-4AA6-9BF7-38EB438C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2101997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7B3546D5-F120-4215-BF7F-56E5B077FA70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7100F27D-C8D6-4B4C-85AF-0FCCE1F58A31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39855093-7D5A-42C8-A73B-E2C17240666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 czyta własną wiadomość z tonem, który słyszy 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głowie. Maja dostaje tylko zapisane słowa, bez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uśmiechu i intonacji. Ironia znika, a żart zaczyna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brzmieć jak pretensja. W krótkim tekście warto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zaznaczyć żart wprost albo wybrać kanał, który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przenosi ton.</a:t>
            </a:r>
          </a:p>
        </p:txBody>
      </p:sp>
      <p:sp>
        <p:nvSpPr>
          <p:cNvPr id="5" name="">
            <a:extLst>
              <a:ext uri="{FF2B5EF4-FFF2-40B4-BE49-F238E27FC236}">
                <ns3:creationId id="{07FB3E89-EF6E-478C-9082-8C5D90940C3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9652F3EF-8054-4197-81CD-CC114821AFAA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39855093-7D5A-42C8-A73B-E2C17240666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81828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2026-09-11T04:44:46.0770000Z</dcterms:created>
  <dcterms:modified xsi:type="dcterms:W3CDTF">2026-09-11T04:44:46.0770000Z</dcterms:modified>
</coreProperties>
</file>