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397a499348416e" /><Relationship Type="http://schemas.openxmlformats.org/officeDocument/2006/relationships/extended-properties" Target="/docProps/app.xml" Id="Re2e1f297cd234bce" /><Relationship Type="http://schemas.openxmlformats.org/officeDocument/2006/relationships/officeDocument" Target="/ppt/presentation.xml" Id="Reb40a72256084c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e131fd43a84cee"/>
  </p:sldMasterIdLst>
  <p:notesMasterIdLst>
    <p:notesMasterId xmlns:r="http://schemas.openxmlformats.org/officeDocument/2006/relationships" r:id="R925beb0dff8349ca"/>
  </p:notesMasterIdLst>
  <p:sldIdLst>
    <p:sldId xmlns:r="http://schemas.openxmlformats.org/officeDocument/2006/relationships" id="256" r:id="Rbf4726f6d11f4b10"/>
    <p:sldId xmlns:r="http://schemas.openxmlformats.org/officeDocument/2006/relationships" id="257" r:id="R0bfc29da5438475f"/>
    <p:sldId xmlns:r="http://schemas.openxmlformats.org/officeDocument/2006/relationships" id="258" r:id="R7a02d4ea391b4ae4"/>
    <p:sldId xmlns:r="http://schemas.openxmlformats.org/officeDocument/2006/relationships" id="259" r:id="R3c3062fc4bc84218"/>
    <p:sldId xmlns:r="http://schemas.openxmlformats.org/officeDocument/2006/relationships" id="260" r:id="R529df07e17cf4a52"/>
    <p:sldId xmlns:r="http://schemas.openxmlformats.org/officeDocument/2006/relationships" id="261" r:id="Rfc5e9b7665474654"/>
    <p:sldId xmlns:r="http://schemas.openxmlformats.org/officeDocument/2006/relationships" id="262" r:id="R59f8c3ceaaef4df6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a8b98316320437a" /><Relationship Type="http://schemas.openxmlformats.org/officeDocument/2006/relationships/slideMaster" Target="/ppt/slideMasters/slideMaster1.xml" Id="R8fe131fd43a84cee" /><Relationship Type="http://schemas.openxmlformats.org/officeDocument/2006/relationships/notesMaster" Target="/ppt/notesMasters/notesMaster1.xml" Id="R925beb0dff8349ca" /><Relationship Type="http://schemas.openxmlformats.org/officeDocument/2006/relationships/presProps" Target="/ppt/presProps.xml" Id="R04bf897558bd4603" /><Relationship Type="http://schemas.openxmlformats.org/officeDocument/2006/relationships/tableStyles" Target="/ppt/tableStyles.xml" Id="R92b200e7778c4864" /><Relationship Type="http://schemas.openxmlformats.org/officeDocument/2006/relationships/slide" Target="/ppt/slides/slide1.xml" Id="Rbf4726f6d11f4b10" /><Relationship Type="http://schemas.openxmlformats.org/officeDocument/2006/relationships/slide" Target="/ppt/slides/slide2.xml" Id="R0bfc29da5438475f" /><Relationship Type="http://schemas.openxmlformats.org/officeDocument/2006/relationships/slide" Target="/ppt/slides/slide3.xml" Id="R7a02d4ea391b4ae4" /><Relationship Type="http://schemas.openxmlformats.org/officeDocument/2006/relationships/slide" Target="/ppt/slides/slide4.xml" Id="R3c3062fc4bc84218" /><Relationship Type="http://schemas.openxmlformats.org/officeDocument/2006/relationships/slide" Target="/ppt/slides/slide5.xml" Id="R529df07e17cf4a52" /><Relationship Type="http://schemas.openxmlformats.org/officeDocument/2006/relationships/slide" Target="/ppt/slides/slide6.xml" Id="Rfc5e9b7665474654" /><Relationship Type="http://schemas.openxmlformats.org/officeDocument/2006/relationships/slide" Target="/ppt/slides/slide7.xml" Id="R59f8c3ceaaef4d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49f016e9f343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1f018b08f44042" /><Relationship Type="http://schemas.openxmlformats.org/officeDocument/2006/relationships/notesMaster" Target="/ppt/notesMasters/notesMaster1.xml" Id="R5be056a9821542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a4f107dfdf4e31" /><Relationship Type="http://schemas.openxmlformats.org/officeDocument/2006/relationships/notesMaster" Target="/ppt/notesMasters/notesMaster1.xml" Id="R420612ad0ead436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9b2d78bb034b1a" /><Relationship Type="http://schemas.openxmlformats.org/officeDocument/2006/relationships/notesMaster" Target="/ppt/notesMasters/notesMaster1.xml" Id="R8ce7f59455d249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2b7f06c4754d57" /><Relationship Type="http://schemas.openxmlformats.org/officeDocument/2006/relationships/notesMaster" Target="/ppt/notesMasters/notesMaster1.xml" Id="Rff617c440b1b45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9c68bb1c18415c" /><Relationship Type="http://schemas.openxmlformats.org/officeDocument/2006/relationships/notesMaster" Target="/ppt/notesMasters/notesMaster1.xml" Id="R38462d03d7454d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2ffe07cb654b6f" /><Relationship Type="http://schemas.openxmlformats.org/officeDocument/2006/relationships/notesMaster" Target="/ppt/notesMasters/notesMaster1.xml" Id="R1c72eac260714a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2f1f68ec94a4c42" /><Relationship Type="http://schemas.openxmlformats.org/officeDocument/2006/relationships/notesMaster" Target="/ppt/notesMasters/notesMaster1.xml" Id="R8dd8f8c9a83a47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Musimy porozmawiać. Brak tematu a katastroficzne domysły.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Wiadomość bez tematu zamienia pięć godzin Mai w alarm.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Musimy porozmawiać. Brak tematu a katastroficzne domysły.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Wiadomość bez tematu zamienia pięć godzin Mai w alarm.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Maja dostaje rano krótką wiadomość od Anny.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Musimy porozmawiać. Brak tematu a katastroficzne domysły.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Wiadomość bez tematu zamienia pięć godzin Mai w alarm.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Maja patrzy na ekran i przypomina sobie niedawne błędy.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Musimy porozmawiać. Brak tematu a katastroficzne domysły.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Wiadomość bez tematu zamienia pięć godzin Mai w alarm.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Maja spięta czeka przed gabinetem Anny.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Musimy porozmawiać. Brak tematu a katastroficzne domysły.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Wiadomość bez tematu zamienia pięć godzin Mai w alarm.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spokojnie zaprasza Maję do nowego projektu.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Musimy porozmawiać. Brak tematu a katastroficzne domysły.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Wiadomość bez tematu zamienia pięć godzin Mai w alarm.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zauważa ogromną ulgę Mai.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Musimy porozmawiać. Brak tematu a katastroficzne domysły.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Wiadomość bez tematu zamienia pięć godzin Mai w alarm.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Dla Anny sformułowanie musimy porozmawiać oznacza tylko potrzebę spotkania. Maja nie zna tematu, więc wypełnia lukę najgorszymi możliwymi scenariuszami. Neutralna wiadomość zamienia się dla niej w pięć godzin stresu. Wystarczyłoby dopisać jedno zdanie: chcę porozmawiać o nowym projekcie.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35dfe0df7a49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67b4dece134ebd" /><Relationship Type="http://schemas.openxmlformats.org/officeDocument/2006/relationships/slideLayout" Target="/ppt/slideLayouts/slideLayout1.xml" Id="R967d505859d44c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7d505859d44c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986bea1d3849e5" /><Relationship Type="http://schemas.openxmlformats.org/officeDocument/2006/relationships/notesSlide" Target="/ppt/notesSlides/notesSlide1.xml" Id="Rede09b95ff924e7c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689fe20c64c4fa9"/><Relationship Type="http://schemas.openxmlformats.org/officeDocument/2006/relationships/image" Target="../media/image.jpeg" Id="R4893c8a3091b4f94"/><Relationship Type="http://schemas.openxmlformats.org/officeDocument/2006/relationships/notesSlide" Target="/ppt/notesSlides/notesSlide2.xml" Id="Rc4063f771cd9459f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d65f4a3c4f94e32"/><Relationship Type="http://schemas.openxmlformats.org/officeDocument/2006/relationships/image" Target="../media/image2.jpeg" Id="Rb7b6fd67caaf40a9"/><Relationship Type="http://schemas.openxmlformats.org/officeDocument/2006/relationships/notesSlide" Target="/ppt/notesSlides/notesSlide3.xml" Id="R7ac4a3c312d945a2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c17eb86aba44242"/><Relationship Type="http://schemas.openxmlformats.org/officeDocument/2006/relationships/image" Target="../media/image3.jpeg" Id="R147d88349e0a4f18"/><Relationship Type="http://schemas.openxmlformats.org/officeDocument/2006/relationships/notesSlide" Target="/ppt/notesSlides/notesSlide4.xml" Id="R365c278edc124e81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c3fbe275ed1433d"/><Relationship Type="http://schemas.openxmlformats.org/officeDocument/2006/relationships/image" Target="../media/image4.jpeg" Id="Re3ae90020ac74bca"/><Relationship Type="http://schemas.openxmlformats.org/officeDocument/2006/relationships/notesSlide" Target="/ppt/notesSlides/notesSlide5.xml" Id="R913fd8c8418b4da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f3201384e854025"/><Relationship Type="http://schemas.openxmlformats.org/officeDocument/2006/relationships/image" Target="../media/image5.jpeg" Id="R094a7f1eae6c4bf7"/><Relationship Type="http://schemas.openxmlformats.org/officeDocument/2006/relationships/notesSlide" Target="/ppt/notesSlides/notesSlide6.xml" Id="Rd90882d38fd94fb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82e0ec10d0247f3"/><Relationship Type="http://schemas.openxmlformats.org/officeDocument/2006/relationships/notesSlide" Target="/ppt/notesSlides/notesSlide7.xml" Id="R1d2609f2e36943c0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53948-08AC-41F7-AE76-348AF32E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32A1A-8A85-4862-8D23-E0ABBBFE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Musimy porozmawiać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3BE314-9F4F-4BAD-92F4-3E141718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Brak tematu a katastroficzne domysły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96B020-5CAE-400C-8967-313A819D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Wiadomość bez tematu zamienia pięć godzin Mai w alarm.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81120A-B974-44FF-B681-74467F1D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4452656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93c8a3091b4f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5C3C10-6C3A-46A5-9AF0-F0FAADEF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10.07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E16615-A14B-44D2-BF99-DFEA3C782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15459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23988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Maja, musimy porozmawiać. Dziś o 15.00.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6898D8-37B5-449C-8FDD-65975835C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634A0-1C55-48F3-9315-E47F31EE7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893972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6fd67caaf40a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3ABC1-F1AF-49ED-A7C2-74691CC13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6CAF65-741A-4254-A20E-FDC91BE4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12286-71B4-4A7B-94EC-0242D2BDA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 co chodzi? Co zrobiłam nie tak?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D2DD03-05BB-4582-8541-BF756A33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FDE97-7DBB-459A-A3C0-A22EC001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283547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d88349e0a4f1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63DC2-AD6C-4AB1-9B20-3F023F99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14.58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1D4EFD-F4E0-49D5-B911-2DC4CA0D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373B45-4D7C-4004-B145-D949027D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7365A7-457D-497F-B753-C5C8E198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728716"/>
            <a:ext cx="43815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79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Może chodzi o ten raport. Albo o wczorajsze spotkanie.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BE57A5-E912-429E-99FB-B0A95AEF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D20BE1-7598-445E-A983-984D411F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512997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ae90020ac74bc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40B7C-96B4-4DE3-BE0F-E836721C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A70792-A189-43BD-A969-E12CBFC3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960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Chcę cię zaprosić do nowego projektu. Potrzebuję twojego wyczucia języka.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4E090-E2CD-44EC-BECA-5A92315D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0D3AB5-55A2-4DE2-9FCF-39811EB2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Naprawdę? Jasne!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A55D72-FB67-4F23-98F1-3F4A58BC2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F177E1-E8D2-4031-9489-AA46DB8EA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335666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4a7f1eae6c4bf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71783-9790-4848-8C43-34803E06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A09ADF-99CE-4EB5-BC2E-4532D75C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Czemu tak ci ulżyło?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47D892-40E6-4A49-B4BF-D7EA222E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EFFA54-F706-4DE5-B567-716C8EAE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Przez pięć godzin myślałam, że stało się coś złego.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086019-ADF9-428C-9EE2-967E62C8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138FE3-4599-48C1-96EA-FCA49CD2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68953437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53AAEA0E-CA55-4041-B9F3-D07049A4B31D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104F9E25-D47A-4BDF-B239-17D3E3E4073D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8932195B-ACFE-41ED-8583-36452869F4CC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 Anny sformułowanie musimy porozmawiać oznacza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tylko potrzebę spotkania. Maja nie zna tematu, więc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wypełnia lukę najgorszymi możliwymi scenariuszami.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Neutralna wiadomość zamienia się dla niej w pięć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godzin stresu. Wystarczyłoby dopisać jedno zdanie: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chcę porozmawiać o nowym projekcie.</a:t>
            </a:r>
          </a:p>
        </p:txBody>
      </p:sp>
      <p:sp>
        <p:nvSpPr>
          <p:cNvPr id="5" name="">
            <a:extLst>
              <a:ext uri="{FF2B5EF4-FFF2-40B4-BE49-F238E27FC236}">
                <ns3:creationId id="{78F32A39-E596-485C-8DCC-C8EF6159E72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0CC07EF5-EFD3-4660-BCCD-59D6888D922B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8932195B-ACFE-41ED-8583-36452869F4CC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8741727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2026-09-11T04:44:45.1800000Z</dcterms:created>
  <dcterms:modified xsi:type="dcterms:W3CDTF">2026-09-11T04:44:45.1800000Z</dcterms:modified>
</coreProperties>
</file>