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04d1c2f2334f70" /><Relationship Type="http://schemas.openxmlformats.org/officeDocument/2006/relationships/extended-properties" Target="/docProps/app.xml" Id="Rd847e378e88d4288" /><Relationship Type="http://schemas.openxmlformats.org/officeDocument/2006/relationships/officeDocument" Target="/ppt/presentation.xml" Id="R26b367ad708f45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bdde0dd7d6481d"/>
  </p:sldMasterIdLst>
  <p:notesMasterIdLst>
    <p:notesMasterId xmlns:r="http://schemas.openxmlformats.org/officeDocument/2006/relationships" r:id="R4c7db6c719874ff9"/>
  </p:notesMasterIdLst>
  <p:sldIdLst>
    <p:sldId xmlns:r="http://schemas.openxmlformats.org/officeDocument/2006/relationships" id="256" r:id="Rd609e38972e34df1"/>
    <p:sldId xmlns:r="http://schemas.openxmlformats.org/officeDocument/2006/relationships" id="257" r:id="Red1328b800f442e8"/>
    <p:sldId xmlns:r="http://schemas.openxmlformats.org/officeDocument/2006/relationships" id="258" r:id="Rf97e0bd0cbde4bbe"/>
    <p:sldId xmlns:r="http://schemas.openxmlformats.org/officeDocument/2006/relationships" id="259" r:id="Rbc08d5b47a8e47c8"/>
    <p:sldId xmlns:r="http://schemas.openxmlformats.org/officeDocument/2006/relationships" id="260" r:id="Rd1832b580a86487b"/>
    <p:sldId xmlns:r="http://schemas.openxmlformats.org/officeDocument/2006/relationships" id="261" r:id="R968cf82658e14b94"/>
    <p:sldId xmlns:r="http://schemas.openxmlformats.org/officeDocument/2006/relationships" id="262" r:id="R9598cd611d1d4bf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1efbe6152643d2" /><Relationship Type="http://schemas.openxmlformats.org/officeDocument/2006/relationships/slideMaster" Target="/ppt/slideMasters/slideMaster1.xml" Id="R0bbdde0dd7d6481d" /><Relationship Type="http://schemas.openxmlformats.org/officeDocument/2006/relationships/notesMaster" Target="/ppt/notesMasters/notesMaster1.xml" Id="R4c7db6c719874ff9" /><Relationship Type="http://schemas.openxmlformats.org/officeDocument/2006/relationships/presProps" Target="/ppt/presProps.xml" Id="Rcc93e4d2e94a4e4c" /><Relationship Type="http://schemas.openxmlformats.org/officeDocument/2006/relationships/tableStyles" Target="/ppt/tableStyles.xml" Id="Rc5e1478273f14805" /><Relationship Type="http://schemas.openxmlformats.org/officeDocument/2006/relationships/slide" Target="/ppt/slides/slide1.xml" Id="Rd609e38972e34df1" /><Relationship Type="http://schemas.openxmlformats.org/officeDocument/2006/relationships/slide" Target="/ppt/slides/slide2.xml" Id="Red1328b800f442e8" /><Relationship Type="http://schemas.openxmlformats.org/officeDocument/2006/relationships/slide" Target="/ppt/slides/slide3.xml" Id="Rf97e0bd0cbde4bbe" /><Relationship Type="http://schemas.openxmlformats.org/officeDocument/2006/relationships/slide" Target="/ppt/slides/slide4.xml" Id="Rbc08d5b47a8e47c8" /><Relationship Type="http://schemas.openxmlformats.org/officeDocument/2006/relationships/slide" Target="/ppt/slides/slide5.xml" Id="Rd1832b580a86487b" /><Relationship Type="http://schemas.openxmlformats.org/officeDocument/2006/relationships/slide" Target="/ppt/slides/slide6.xml" Id="R968cf82658e14b94" /><Relationship Type="http://schemas.openxmlformats.org/officeDocument/2006/relationships/slide" Target="/ppt/slides/slide7.xml" Id="R9598cd611d1d4b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179db60cd84c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4e25df5b6244cc" /><Relationship Type="http://schemas.openxmlformats.org/officeDocument/2006/relationships/notesMaster" Target="/ppt/notesMasters/notesMaster1.xml" Id="Ra9799fff403e4e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870a8aeddb4a50" /><Relationship Type="http://schemas.openxmlformats.org/officeDocument/2006/relationships/notesMaster" Target="/ppt/notesMasters/notesMaster1.xml" Id="R446f67a3556344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c9a70d065143a0" /><Relationship Type="http://schemas.openxmlformats.org/officeDocument/2006/relationships/notesMaster" Target="/ppt/notesMasters/notesMaster1.xml" Id="Rd5542120cfb744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b7a438c3774aa9" /><Relationship Type="http://schemas.openxmlformats.org/officeDocument/2006/relationships/notesMaster" Target="/ppt/notesMasters/notesMaster1.xml" Id="R6775e65132854e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5bf1a258cf4ab1" /><Relationship Type="http://schemas.openxmlformats.org/officeDocument/2006/relationships/notesMaster" Target="/ppt/notesMasters/notesMaster1.xml" Id="R3469d764be5c48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37ebe9a833445a" /><Relationship Type="http://schemas.openxmlformats.org/officeDocument/2006/relationships/notesMaster" Target="/ppt/notesMasters/notesMaster1.xml" Id="R981afe59c62f4f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d8404705624c00" /><Relationship Type="http://schemas.openxmlformats.org/officeDocument/2006/relationships/notesMaster" Target="/ppt/notesMasters/notesMaster1.xml" Id="R3c84246a329146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wskazuje problem w projekcie Mai i prosi o poprawę.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odbiera bezpośredni feedback jako niechęć, a Jonas jako uczciwość.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przekazuje Jonasowi bardzo łagodny feedback do projektu.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nie wie, czy sugestia Mai wymaga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i Jonas odchodzą z różnym rozumieniem tej samej rozmowy.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działa. Zrób jeszcze raz.. Bezpośredniość jako szacunek a łagodzenie jako szacunek.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szanuje konkret. Maja okazuje szacunek, łagodząc krytykę.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wprost, bo dla niego jasna krytyka oszczędza czas i okazuje szacunek. Maja łagodzi słowa, bo dla niej szacunek oznacza, że nie ranisz człowieka przy okazji poprawiania pracy. Żadne z nich nie chce źle. Przed feedbackiem ustalcie tryb: delikatnie czy bez opakowania, oraz co konkretnie ma się zmienić.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02cec793b045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c642912704418f" /><Relationship Type="http://schemas.openxmlformats.org/officeDocument/2006/relationships/slideLayout" Target="/ppt/slideLayouts/slideLayout1.xml" Id="Rec3c02ee45484a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3c02ee45484a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35eca2f804b02" /><Relationship Type="http://schemas.openxmlformats.org/officeDocument/2006/relationships/notesSlide" Target="/ppt/notesSlides/notesSlide1.xml" Id="Rc2d2a001ca8742d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dc1387971ea41d3"/><Relationship Type="http://schemas.openxmlformats.org/officeDocument/2006/relationships/image" Target="../media/image.jpeg" Id="R73b38760773e422e"/><Relationship Type="http://schemas.openxmlformats.org/officeDocument/2006/relationships/notesSlide" Target="/ppt/notesSlides/notesSlide2.xml" Id="R2dd7e0df66f6434b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e2ecfcd50d142bd"/><Relationship Type="http://schemas.openxmlformats.org/officeDocument/2006/relationships/image" Target="../media/image2.jpeg" Id="R6b352a9297f744b7"/><Relationship Type="http://schemas.openxmlformats.org/officeDocument/2006/relationships/notesSlide" Target="/ppt/notesSlides/notesSlide3.xml" Id="R7b40f640de9544b2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1ee32a754af4881"/><Relationship Type="http://schemas.openxmlformats.org/officeDocument/2006/relationships/image" Target="../media/image3.jpeg" Id="Red0c079eec93449d"/><Relationship Type="http://schemas.openxmlformats.org/officeDocument/2006/relationships/notesSlide" Target="/ppt/notesSlides/notesSlide4.xml" Id="R54c03fdacdec414c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f8667f3496c4731"/><Relationship Type="http://schemas.openxmlformats.org/officeDocument/2006/relationships/image" Target="../media/image4.jpeg" Id="R250f2dcba83243aa"/><Relationship Type="http://schemas.openxmlformats.org/officeDocument/2006/relationships/notesSlide" Target="/ppt/notesSlides/notesSlide5.xml" Id="R638bd7bc48c04953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b18085641b94c2b"/><Relationship Type="http://schemas.openxmlformats.org/officeDocument/2006/relationships/image" Target="../media/image5.jpeg" Id="R2883e8b4b6974703"/><Relationship Type="http://schemas.openxmlformats.org/officeDocument/2006/relationships/notesSlide" Target="/ppt/notesSlides/notesSlide6.xml" Id="R19e87e04ae524ee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4bf47036ce146e5"/><Relationship Type="http://schemas.openxmlformats.org/officeDocument/2006/relationships/notesSlide" Target="/ppt/notesSlides/notesSlide7.xml" Id="R5d6efe6368be4e0d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EE7CA-E649-4BF6-BADA-C720800F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6AF3AE-CBCB-41CD-8EDC-27B926C3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To nie działa. Zrób jeszcze raz.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21C512-01DA-4A05-8EC9-A90FEC87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Bezpośredniość jako szacunek a łagodzenie jako szacunek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17C3C-FB53-444F-AE35-6CC0FE9D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szanuje konkret. Maja okazuje szacunek, łagodząc krytykę.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A3E82-E0F0-48B1-9EB5-040D8AA4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9056906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38760773e422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9CA66-124A-4274-8C77-5EA046EB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51B4D-4FC0-4DB7-AFEB-33397385D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Maju, to nie działa. Zrób to jeszcze raz.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38D54-F8F5-4301-AC43-9E76C4F9D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5B0559-B1B6-4320-9F1C-EC4E9FB0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11554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352a9297f744b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6240AD-529B-4894-86E0-880E191A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22B6D4-90ED-46E8-B6EB-1DADD790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2F841-9C6C-4BF7-85E3-EA3986F4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431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On mnie nie znosi.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020704-6455-4BF1-BD88-DAB88CF8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34D8B-2DFB-43D0-B35F-D05CD52B7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19EAF5-0B77-46BF-B457-C43B36A0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Dobrze, że możemy mówić sobie wprost. To oszczędza jej czas.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F9C5D-8EC7-4F14-A122-F5BDB9B3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E2B56-7C9A-4976-9500-EC11AFE0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531015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0c079eec93449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454C4B-0CD5-4A41-A94B-CFBEEA7F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B02C8-9E0D-4151-8F94-91356595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Jonas, świetny kierunek. Naprawdę dużo tu dobrego. Może warto tylko rozważyć zmianę nagłówka…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898EA-E4F2-448B-AFA9-1E01887D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FDAE4-303B-4405-B6FF-5ED091A0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120389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f2dcba83243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3443C4-8CA8-4733-ABD4-161BE3C0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683C8B-1040-4EF5-B271-E8457C49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378257-ACB2-438A-A8C6-1FB8C5C1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728716"/>
            <a:ext cx="43815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była prośba o zmianę czy tylko sugestia?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18B70-6E39-424D-8DC5-F4CF84BE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1BD20-7C91-4CDB-AC78-DC742823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272050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3e8b4b697470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C3830-4DE7-4277-BE9A-B489CD17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37198-AF25-40FF-B23D-C6889480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DEA8F-A774-4BEB-A6FE-38B50172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352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Powiedziałam Jonasowi bardzo wyraźnie.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078FE-0117-4F0C-8EDF-04E865B9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0C608D-F60F-41E1-91E7-5623A4FC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CABEF1-0D1E-4D2E-A142-033B25F1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Czemu nie powie wprost, czego chce?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C40820-EF9C-4EAE-BB8E-4ED173E3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1B563-63BB-40F8-B73A-33725E79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20862627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FED6E393-074C-45A3-83F5-7464F6879025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26DD83D3-B5A5-4202-9C00-0B88894C1655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A64B9124-3ABB-489C-9EBD-94FE537D5124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mówi wprost, bo dla niego jasna krytyka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oszczędza czas i okazuje szacunek. Maja łagodzi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słowa, bo dla niej szacunek oznacza, że nie ranisz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człowieka przy okazji poprawiania pracy. Żadne z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nich nie chce źle. Przed feedbackiem ustalcie tryb: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delikatnie czy bez opakowania, oraz co konkretnie ma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się zmienić.</a:t>
            </a:r>
          </a:p>
        </p:txBody>
      </p:sp>
      <p:sp>
        <p:nvSpPr>
          <p:cNvPr id="5" name="">
            <a:extLst>
              <a:ext uri="{FF2B5EF4-FFF2-40B4-BE49-F238E27FC236}">
                <ns3:creationId id="{B3666619-0E96-4F49-B45E-7EAC84765BB9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F63C8845-D55F-4644-8558-D4BE19E7015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A64B9124-3ABB-489C-9EBD-94FE537D5124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5151288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2026-09-11T04:44:44.0850000Z</dcterms:created>
  <dcterms:modified xsi:type="dcterms:W3CDTF">2026-09-11T04:44:44.0850000Z</dcterms:modified>
</coreProperties>
</file>