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c8e311689a4314" /><Relationship Type="http://schemas.openxmlformats.org/officeDocument/2006/relationships/extended-properties" Target="/docProps/app.xml" Id="Reb36195da7ab40aa" /><Relationship Type="http://schemas.openxmlformats.org/officeDocument/2006/relationships/officeDocument" Target="/ppt/presentation.xml" Id="R2dc89630f5e940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2a574bbd974f4a"/>
  </p:sldMasterIdLst>
  <p:notesMasterIdLst>
    <p:notesMasterId xmlns:r="http://schemas.openxmlformats.org/officeDocument/2006/relationships" r:id="R16115816ec6a494a"/>
  </p:notesMasterIdLst>
  <p:sldIdLst>
    <p:sldId xmlns:r="http://schemas.openxmlformats.org/officeDocument/2006/relationships" id="256" r:id="R99e80609439c4c66"/>
    <p:sldId xmlns:r="http://schemas.openxmlformats.org/officeDocument/2006/relationships" id="257" r:id="R22b75f494e4940a5"/>
    <p:sldId xmlns:r="http://schemas.openxmlformats.org/officeDocument/2006/relationships" id="258" r:id="R941d0cdaec8e4eb7"/>
    <p:sldId xmlns:r="http://schemas.openxmlformats.org/officeDocument/2006/relationships" id="259" r:id="R0782ada3fdf04366"/>
    <p:sldId xmlns:r="http://schemas.openxmlformats.org/officeDocument/2006/relationships" id="260" r:id="R227d4d88aa03451f"/>
    <p:sldId xmlns:r="http://schemas.openxmlformats.org/officeDocument/2006/relationships" id="261" r:id="Rdd7cf06cdc5e4d7c"/>
    <p:sldId xmlns:r="http://schemas.openxmlformats.org/officeDocument/2006/relationships" id="262" r:id="R4ab998d974024a92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38e0a04d2a4f38" /><Relationship Type="http://schemas.openxmlformats.org/officeDocument/2006/relationships/slideMaster" Target="/ppt/slideMasters/slideMaster1.xml" Id="R102a574bbd974f4a" /><Relationship Type="http://schemas.openxmlformats.org/officeDocument/2006/relationships/notesMaster" Target="/ppt/notesMasters/notesMaster1.xml" Id="R16115816ec6a494a" /><Relationship Type="http://schemas.openxmlformats.org/officeDocument/2006/relationships/presProps" Target="/ppt/presProps.xml" Id="R2a2d425edb3e48c3" /><Relationship Type="http://schemas.openxmlformats.org/officeDocument/2006/relationships/tableStyles" Target="/ppt/tableStyles.xml" Id="R67550bca890349d6" /><Relationship Type="http://schemas.openxmlformats.org/officeDocument/2006/relationships/slide" Target="/ppt/slides/slide1.xml" Id="R99e80609439c4c66" /><Relationship Type="http://schemas.openxmlformats.org/officeDocument/2006/relationships/slide" Target="/ppt/slides/slide2.xml" Id="R22b75f494e4940a5" /><Relationship Type="http://schemas.openxmlformats.org/officeDocument/2006/relationships/slide" Target="/ppt/slides/slide3.xml" Id="R941d0cdaec8e4eb7" /><Relationship Type="http://schemas.openxmlformats.org/officeDocument/2006/relationships/slide" Target="/ppt/slides/slide4.xml" Id="R0782ada3fdf04366" /><Relationship Type="http://schemas.openxmlformats.org/officeDocument/2006/relationships/slide" Target="/ppt/slides/slide5.xml" Id="R227d4d88aa03451f" /><Relationship Type="http://schemas.openxmlformats.org/officeDocument/2006/relationships/slide" Target="/ppt/slides/slide6.xml" Id="Rdd7cf06cdc5e4d7c" /><Relationship Type="http://schemas.openxmlformats.org/officeDocument/2006/relationships/slide" Target="/ppt/slides/slide7.xml" Id="R4ab998d974024a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a71206206346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962fb66487414f" /><Relationship Type="http://schemas.openxmlformats.org/officeDocument/2006/relationships/notesMaster" Target="/ppt/notesMasters/notesMaster1.xml" Id="R571a25a7777d47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ba5c00fe6c4ddf" /><Relationship Type="http://schemas.openxmlformats.org/officeDocument/2006/relationships/notesMaster" Target="/ppt/notesMasters/notesMaster1.xml" Id="R4339c9e9156c41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503a626f5e45a7" /><Relationship Type="http://schemas.openxmlformats.org/officeDocument/2006/relationships/notesMaster" Target="/ppt/notesMasters/notesMaster1.xml" Id="R099052fdc64a42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b398f13a924e48" /><Relationship Type="http://schemas.openxmlformats.org/officeDocument/2006/relationships/notesMaster" Target="/ppt/notesMasters/notesMaster1.xml" Id="R19e251bf0cc446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32e149305e4ba1" /><Relationship Type="http://schemas.openxmlformats.org/officeDocument/2006/relationships/notesMaster" Target="/ppt/notesMasters/notesMaster1.xml" Id="R6bce189d3a7c40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dcb5ab63064deb" /><Relationship Type="http://schemas.openxmlformats.org/officeDocument/2006/relationships/notesMaster" Target="/ppt/notesMasters/notesMaster1.xml" Id="R9112634fcf404c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4de8a4ffec4bfe" /><Relationship Type="http://schemas.openxmlformats.org/officeDocument/2006/relationships/notesMaster" Target="/ppt/notesMasters/notesMaster1.xml" Id="R9c256b105aa441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pyta Olka, dlaczego nie przekazał jej ważnej informacji.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naciska na odpowiedź, a Olek potrzebuje chwili na zebranie myśli.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podnosi głos, a Olek jeszcze bardziej się zamyka.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odjeżdża, a Zosia zostaje sama przy stole.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 chwili samotnego namysłu Olek jest gotowy wrócić do rozmowy.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Powiedz coś!. Mówienie od razu a potrzeba pauzy.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czyta ciszę jako obojętność. Olek milczy, bo próbuje odpowiedzieć uważnie.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uważa szybką reakcję za dowód zaangażowania. Olek milknie właśnie dlatego, że mu zależy i nie chce odpowiedzieć pochopnie. Im mocniej Zosia naciska, tym bardziej Olek się wycofuje, a ona bierze to za obojętność. Pomaga proste zdanie: potrzebuję dwudziestu minut, ale wrócę i dokończymy rozmowę.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0b9ab7fd9144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f1acd8a4004982" /><Relationship Type="http://schemas.openxmlformats.org/officeDocument/2006/relationships/slideLayout" Target="/ppt/slideLayouts/slideLayout1.xml" Id="R95def260c39b40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def260c39b40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eed170550f49e0" /><Relationship Type="http://schemas.openxmlformats.org/officeDocument/2006/relationships/notesSlide" Target="/ppt/notesSlides/notesSlide1.xml" Id="R6f236ce8c6a04f4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66ed642a7174ad8"/><Relationship Type="http://schemas.openxmlformats.org/officeDocument/2006/relationships/image" Target="../media/image.jpeg" Id="R38af5d87c151476b"/><Relationship Type="http://schemas.openxmlformats.org/officeDocument/2006/relationships/notesSlide" Target="/ppt/notesSlides/notesSlide2.xml" Id="R1d6f349a1b0947f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f8026479fc4495a"/><Relationship Type="http://schemas.openxmlformats.org/officeDocument/2006/relationships/image" Target="../media/image2.jpeg" Id="Rd20cc752621941d8"/><Relationship Type="http://schemas.openxmlformats.org/officeDocument/2006/relationships/notesSlide" Target="/ppt/notesSlides/notesSlide3.xml" Id="R92330ce6c79b440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688c4d0b6e34d6c"/><Relationship Type="http://schemas.openxmlformats.org/officeDocument/2006/relationships/image" Target="../media/image3.jpeg" Id="R4d60bdb610ba4b9c"/><Relationship Type="http://schemas.openxmlformats.org/officeDocument/2006/relationships/notesSlide" Target="/ppt/notesSlides/notesSlide4.xml" Id="Rc54b24ded2fe458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f93bdb578d14dfd"/><Relationship Type="http://schemas.openxmlformats.org/officeDocument/2006/relationships/image" Target="../media/image4.jpeg" Id="R499c2485cb134ea5"/><Relationship Type="http://schemas.openxmlformats.org/officeDocument/2006/relationships/notesSlide" Target="/ppt/notesSlides/notesSlide5.xml" Id="R5b41613c6a5f441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f38fb9a1d3b4d27"/><Relationship Type="http://schemas.openxmlformats.org/officeDocument/2006/relationships/image" Target="../media/image5.jpeg" Id="Rafd0f2601a7746b7"/><Relationship Type="http://schemas.openxmlformats.org/officeDocument/2006/relationships/notesSlide" Target="/ppt/notesSlides/notesSlide6.xml" Id="R1e786cd3994e48f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3df7cc729d64ba1"/><Relationship Type="http://schemas.openxmlformats.org/officeDocument/2006/relationships/notesSlide" Target="/ppt/notesSlides/notesSlide7.xml" Id="R7a5320a07dbb4737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09FDC-D8E1-485A-9ED5-994280BA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EF2E6-DEAC-45DD-A211-D4F6D624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Powiedz coś!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25456E-22A5-4C6A-B2F6-55ED5477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Mówienie od razu a potrzeba pauzy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283AD-E7DF-4D97-876C-3BF00B90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Zosia czyta ciszę jako obojętność. Olek milczy, bo próbuje odpowiedzieć uważnie.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780D7-3AB4-4DFB-9B8F-B3823621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21336308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f5d87c151476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63279-1CC6-461C-B241-BCAA6EE54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WIECZÓR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3DCB9-4580-46BE-ADFE-40DA63D4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D555A-B89F-4962-BD1C-11D16A93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znowu dowiaduję się ostatnia. Dlaczego mi nie powiedziałeś?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40DD33-A58F-426A-9A2B-63D2AFEF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41949-2228-4E14-9C19-F4D22A07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027998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cc752621941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8010A-E5DA-4ADA-9233-2A53F709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1DE18-49F4-4F00-83BA-D1443DFD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powiedz coś!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09DCB-CA30-45E9-A370-552842D7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6C9C4-D7B7-453C-A9C8-DA5CB4AC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78AA8-9552-41E9-85B2-6895DE2E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Muszę to poukładać, żeby nie powiedzieć czegoś głupiego.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46E82-7D04-4A48-B553-DFB733E8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DA33BF-BB85-404B-8D30-AE072935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29204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0bdb610ba4b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09344-191F-40EA-8C27-B1CC2F63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87CBEA-CDA9-472C-B2B3-FFAE3C8A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38650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c2485cb134e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B22D4-769F-4F2D-AC47-82CA9C54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A5B52-BB9A-4705-ACFF-B3D6C171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33E452-2146-47FF-B008-D838DFAA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333375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55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Nawet mu nie zależy.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994C15-4663-49D2-9667-FB90F6F5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ECE88-32A6-4D6B-ABCF-B4575AD8D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360412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0f2601a7746b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5A830C-A21A-4233-8CB2-FFD40330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40 MINUT PÓŹNIEJ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0D3AE9-5AD2-4825-B83D-0E9D27E7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42CEA-33D1-4D50-A904-53AC6274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E86CA-95E9-4F4C-9034-F5E7EB72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475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wiem, co jej powiedzieć.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27A44-916E-4652-ACA8-769D55E4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DB174-EDE5-46BC-A794-4509DAC7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7707598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61FD0CD0-CCA2-4733-9335-A7E2928797C2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9005551C-8647-44BD-96A6-9201C2D03F3A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2A4B2CF-169B-4950-96CC-D15CDC28AC59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Zosia uważa szybką reakcję za dowód zaangażowania.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 milknie właśnie dlatego, że mu zależy i nie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chce odpowiedzieć pochopnie. Im mocniej Zosia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naciska, tym bardziej Olek się wycofuje, a ona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bierze to za obojętność. Pomaga proste zdanie: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potrzebuję dwudziestu minut, ale wrócę i dokończymy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rozmowę.</a:t>
            </a:r>
          </a:p>
        </p:txBody>
      </p:sp>
      <p:sp>
        <p:nvSpPr>
          <p:cNvPr id="5" name="">
            <a:extLst>
              <a:ext uri="{FF2B5EF4-FFF2-40B4-BE49-F238E27FC236}">
                <ns3:creationId id="{08E3A09C-D0AA-4B8D-80F6-9AF050DDD63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13F177DD-91C5-469F-8128-5C0DA624033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2A4B2CF-169B-4950-96CC-D15CDC28AC59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5932056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2026-09-11T04:44:43.0480000Z</dcterms:created>
  <dcterms:modified xsi:type="dcterms:W3CDTF">2026-09-11T04:44:43.0480000Z</dcterms:modified>
</coreProperties>
</file>