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f79253378b41d0" /><Relationship Type="http://schemas.openxmlformats.org/officeDocument/2006/relationships/extended-properties" Target="/docProps/app.xml" Id="R0b76eaf3e0084b69" /><Relationship Type="http://schemas.openxmlformats.org/officeDocument/2006/relationships/officeDocument" Target="/ppt/presentation.xml" Id="R957e3e6b94d3404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3438ff5368747be"/>
  </p:sldMasterIdLst>
  <p:notesMasterIdLst>
    <p:notesMasterId xmlns:r="http://schemas.openxmlformats.org/officeDocument/2006/relationships" r:id="R5dae5479abe243a6"/>
  </p:notesMasterIdLst>
  <p:sldIdLst>
    <p:sldId xmlns:r="http://schemas.openxmlformats.org/officeDocument/2006/relationships" id="256" r:id="Rd122a730eac6407d"/>
    <p:sldId xmlns:r="http://schemas.openxmlformats.org/officeDocument/2006/relationships" id="257" r:id="R182676f396924d1e"/>
    <p:sldId xmlns:r="http://schemas.openxmlformats.org/officeDocument/2006/relationships" id="258" r:id="R9b1efebbfbd943e0"/>
    <p:sldId xmlns:r="http://schemas.openxmlformats.org/officeDocument/2006/relationships" id="259" r:id="R4224b3e41fc84264"/>
    <p:sldId xmlns:r="http://schemas.openxmlformats.org/officeDocument/2006/relationships" id="260" r:id="Ra70cc50e24ad4a49"/>
    <p:sldId xmlns:r="http://schemas.openxmlformats.org/officeDocument/2006/relationships" id="261" r:id="R6ab5f71ffe5e4146"/>
    <p:sldId xmlns:r="http://schemas.openxmlformats.org/officeDocument/2006/relationships" id="262" r:id="R91a7d798d7194069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d3fe4bbd9ad41e7" /><Relationship Type="http://schemas.openxmlformats.org/officeDocument/2006/relationships/slideMaster" Target="/ppt/slideMasters/slideMaster1.xml" Id="R43438ff5368747be" /><Relationship Type="http://schemas.openxmlformats.org/officeDocument/2006/relationships/notesMaster" Target="/ppt/notesMasters/notesMaster1.xml" Id="R5dae5479abe243a6" /><Relationship Type="http://schemas.openxmlformats.org/officeDocument/2006/relationships/presProps" Target="/ppt/presProps.xml" Id="Rd9cbfae1c4df4183" /><Relationship Type="http://schemas.openxmlformats.org/officeDocument/2006/relationships/tableStyles" Target="/ppt/tableStyles.xml" Id="R37ec9163c15c433b" /><Relationship Type="http://schemas.openxmlformats.org/officeDocument/2006/relationships/slide" Target="/ppt/slides/slide1.xml" Id="Rd122a730eac6407d" /><Relationship Type="http://schemas.openxmlformats.org/officeDocument/2006/relationships/slide" Target="/ppt/slides/slide2.xml" Id="R182676f396924d1e" /><Relationship Type="http://schemas.openxmlformats.org/officeDocument/2006/relationships/slide" Target="/ppt/slides/slide3.xml" Id="R9b1efebbfbd943e0" /><Relationship Type="http://schemas.openxmlformats.org/officeDocument/2006/relationships/slide" Target="/ppt/slides/slide4.xml" Id="R4224b3e41fc84264" /><Relationship Type="http://schemas.openxmlformats.org/officeDocument/2006/relationships/slide" Target="/ppt/slides/slide5.xml" Id="Ra70cc50e24ad4a49" /><Relationship Type="http://schemas.openxmlformats.org/officeDocument/2006/relationships/slide" Target="/ppt/slides/slide6.xml" Id="R6ab5f71ffe5e4146" /><Relationship Type="http://schemas.openxmlformats.org/officeDocument/2006/relationships/slide" Target="/ppt/slides/slide7.xml" Id="R91a7d798d719406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fb3beeabd664c4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42b1e830ce48ed" /><Relationship Type="http://schemas.openxmlformats.org/officeDocument/2006/relationships/notesMaster" Target="/ppt/notesMasters/notesMaster1.xml" Id="Rf0d27f95ff944e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7e2de63a27a4316" /><Relationship Type="http://schemas.openxmlformats.org/officeDocument/2006/relationships/notesMaster" Target="/ppt/notesMasters/notesMaster1.xml" Id="R4570477b5c8149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076a97cc14743ab" /><Relationship Type="http://schemas.openxmlformats.org/officeDocument/2006/relationships/notesMaster" Target="/ppt/notesMasters/notesMaster1.xml" Id="R69f803b99ebd42a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8518f9107e4705" /><Relationship Type="http://schemas.openxmlformats.org/officeDocument/2006/relationships/notesMaster" Target="/ppt/notesMasters/notesMaster1.xml" Id="Rdb922eed48c843e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7b2efc473b64f3c" /><Relationship Type="http://schemas.openxmlformats.org/officeDocument/2006/relationships/notesMaster" Target="/ppt/notesMasters/notesMaster1.xml" Id="Redd0e8898a4c414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65e67e0fc7456d" /><Relationship Type="http://schemas.openxmlformats.org/officeDocument/2006/relationships/notesMaster" Target="/ppt/notesMasters/notesMaster1.xml" Id="Rfc46b4bc63c843b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0e8da372b8c4381" /><Relationship Type="http://schemas.openxmlformats.org/officeDocument/2006/relationships/notesMaster" Target="/ppt/notesMasters/notesMaster1.xml" Id="Ra72f4a09a79d429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rzuca pomysł podczas spotkania z Amirą i Karimem.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zapisuje pomysł jako decyzję, a Samuel nadal go rozważa.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Amira i Karim pracują nocą nad nową wersją produktu.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jest zaskoczony gotową wersją, a Amira uważa, że wykonała decyzję.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i Amira są sfrustrowani skutkiem niejasnego komunikatu.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gdyby tak…. Myślenie na głos a myślenie przed mówieniem.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Luźny pomysł dyrektora brzmi dla zespołu jak decyzja.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Samuel odkrywa, co naprawdę myśli, dopiero kiedy mówi. Sformułowanie a gdyby jest dla niego szkicem, który można za chwilę porzucić. Zespół słyszy jednak słowa dyrektora, więc luźny pomysł brzmi jak decyzja. Ustalcie prostą zasadę: zanim ktokolwiek zacznie pracę, pada jedno pytanie — pomysł, kierunek do sprawdzenia czy polecenie?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120f5a1e81434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cd2cf26c6c849d3" /><Relationship Type="http://schemas.openxmlformats.org/officeDocument/2006/relationships/slideLayout" Target="/ppt/slideLayouts/slideLayout1.xml" Id="R522dbd5d7b70406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2dbd5d7b70406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bf27b7ebe4c82" /><Relationship Type="http://schemas.openxmlformats.org/officeDocument/2006/relationships/notesSlide" Target="/ppt/notesSlides/notesSlide1.xml" Id="Rde306ca42b2d42a3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5cfaae8beb244c7"/><Relationship Type="http://schemas.openxmlformats.org/officeDocument/2006/relationships/image" Target="../media/image.jpeg" Id="Re30fb5e324a34611"/><Relationship Type="http://schemas.openxmlformats.org/officeDocument/2006/relationships/notesSlide" Target="/ppt/notesSlides/notesSlide2.xml" Id="Rcc49eb393f4547ae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46074b22f4a4c4f"/><Relationship Type="http://schemas.openxmlformats.org/officeDocument/2006/relationships/image" Target="../media/image2.jpeg" Id="Rce38f3a678f54962"/><Relationship Type="http://schemas.openxmlformats.org/officeDocument/2006/relationships/notesSlide" Target="/ppt/notesSlides/notesSlide3.xml" Id="Rdd1a048e71c84740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9ab2dfbb565f4b37"/><Relationship Type="http://schemas.openxmlformats.org/officeDocument/2006/relationships/image" Target="../media/image3.jpeg" Id="R69cb234fe89e4083"/><Relationship Type="http://schemas.openxmlformats.org/officeDocument/2006/relationships/notesSlide" Target="/ppt/notesSlides/notesSlide4.xml" Id="R022d0350376b4af3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8f2074a1bd0a4319"/><Relationship Type="http://schemas.openxmlformats.org/officeDocument/2006/relationships/image" Target="../media/image4.jpeg" Id="R34a4aff780934c56"/><Relationship Type="http://schemas.openxmlformats.org/officeDocument/2006/relationships/notesSlide" Target="/ppt/notesSlides/notesSlide5.xml" Id="R6bb5d18330d44a5c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924325cd958472a"/><Relationship Type="http://schemas.openxmlformats.org/officeDocument/2006/relationships/image" Target="../media/image5.jpeg" Id="Rb01f2e95dc424066"/><Relationship Type="http://schemas.openxmlformats.org/officeDocument/2006/relationships/notesSlide" Target="/ppt/notesSlides/notesSlide6.xml" Id="R984e020e9bcd4cb0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f8ee70dbcf8c4c6d"/><Relationship Type="http://schemas.openxmlformats.org/officeDocument/2006/relationships/notesSlide" Target="/ppt/notesSlides/notesSlide7.xml" Id="R2ad44a6926674e6f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4A677-F301-442C-9520-B56926C82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8FABEA-0F72-472D-932D-040BA4606B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A gdyby tak…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2B1B65-EF9D-4FDB-A6B2-8B8F20C6E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Myślenie na głos a myślenie przed mówieniem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1D89B8-63BD-45C8-A627-FE980AC44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Luźny pomysł dyrektora brzmi dla zespołu jak decyzja.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ABB173-17C4-4D4C-B1E1-D6486DB3C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7056557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0fb5e324a3461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7DCF75-EB0C-4188-8CA2-B8382182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CB32BC-0C4F-4933-9398-8D1834905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Amira, Karim, a gdybyśmy wyrzucili cały ekran powitalny…?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8429EF-D4B1-498E-AC49-2259173AF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4D401C-80CE-4973-91D0-69C61F1ED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4554131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38f3a678f54962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8A381A-D2E9-4822-9374-F6A5823B9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0A82D3-F646-4D0F-9D1F-9EAE0DC4D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A64D6-244D-420B-91FD-B88154BF5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335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Decyzja. Zaczynamy dziś.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7D5CC-55AE-4F74-AAB6-7496B1502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AAF42A-9C03-477C-86C2-90C78C182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713220-D1FE-45D6-8AAF-4D6B2641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30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Hm, a może jednak nie… Zobaczymy.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E8E789-256E-4AB3-8A9C-0F47EFCF4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49B38B-19B2-4CEB-9356-3397DC248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6357103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cb234fe89e4083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07B21B-D5D8-402D-88CF-1A172E9BA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NOCNA PRACA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1CB641-9F1C-4BCC-BB36-292197FBA2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513CA1-3F81-49DE-B687-4B057D940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7550" y="5449824"/>
            <a:ext cx="438150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wersja bez ekranu powitalnego jest gotowa. Przerobiłam wszystkie przepływy.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0A9EE-0029-430B-843B-6BC9B4306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31855E-B7E2-4428-858C-3FC5F7BBD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5253507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a4aff780934c5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23B839-CCCF-4448-9C39-5A4AAA5BA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"/>
            <a:ext cx="2667000" cy="419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20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TYDZIEŃ PÓŹNIEJ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29DCEE-BC73-430C-A1D8-ED129864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AD3B45-8E8D-4787-BEF4-D8AEEE3E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Co to jest? Amira, ja tylko głośno myślałem.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BA9F78-1A91-4BD2-8E9D-5762C19A8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23936B-B3B1-4552-9238-159B8B07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Samuel, powiedziałeś to na spotkaniu przy całym zespole.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1FD987-B907-4A52-A5D2-3996E788F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A02A07-514D-40D5-A755-47F35B07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0773103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1f2e95dc424066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ED7610-CB47-4B67-8D1B-BFA8B9F50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45B0CE-6845-4230-8766-8C260DFF1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5FB15A-6E2D-4F8C-855F-982455A112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można już nawet pomyśleć na głos?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10BE9-AFE2-4A08-B19A-FC93D9778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815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389C63-1C03-45D8-B02C-B378BBD00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863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617492-C2B6-4B94-9973-7EDED19DE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68752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Można. Tylko nie wiedziałam, że to luźny pomysł.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E3D38F-93C2-4B0D-B897-FE356A0F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0A45A9-6EB5-4121-8064-CAAD10C5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516446912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985FD2C6-D8E3-443F-ABDD-6D3BAC0C17DE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3EE2080B-AC6E-4088-B60C-7F680ED51ECA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0FB9C9FD-3C98-483C-9673-E80283DB35D6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Samuel odkrywa, co naprawdę myśli, dopiero kiedy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mówi. Sformułowanie a gdyby jest dla niego szkicem,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który można za chwilę porzucić. Zespół słyszy jednak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słowa dyrektora, więc luźny pomysł brzmi jak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decyzja. Ustalcie prostą zasadę: zanim ktokolwiek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zacznie pracę, pada jedno pytanie — pomysł, kierunek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do sprawdzenia czy polecenie?</a:t>
            </a:r>
          </a:p>
        </p:txBody>
      </p:sp>
      <p:sp>
        <p:nvSpPr>
          <p:cNvPr id="5" name="">
            <a:extLst>
              <a:ext uri="{FF2B5EF4-FFF2-40B4-BE49-F238E27FC236}">
                <ns3:creationId id="{2251F128-BC3A-4F98-B109-55FFE034B978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A6CFADF8-5576-4160-B6D7-0EF1DB081FBE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0FB9C9FD-3C98-483C-9673-E80283DB35D6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206957293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2026-09-11T04:44:42.0730000Z</dcterms:created>
  <dcterms:modified xsi:type="dcterms:W3CDTF">2026-09-11T04:44:42.0730000Z</dcterms:modified>
</coreProperties>
</file>