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474f7fd26a45d8" /><Relationship Type="http://schemas.openxmlformats.org/officeDocument/2006/relationships/extended-properties" Target="/docProps/app.xml" Id="R86c976ec090d4cf7" /><Relationship Type="http://schemas.openxmlformats.org/officeDocument/2006/relationships/officeDocument" Target="/ppt/presentation.xml" Id="Redae2083fba34d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8e160fd8084730"/>
  </p:sldMasterIdLst>
  <p:notesMasterIdLst>
    <p:notesMasterId xmlns:r="http://schemas.openxmlformats.org/officeDocument/2006/relationships" r:id="Rfe0b51a6dd2f46b8"/>
  </p:notesMasterIdLst>
  <p:sldIdLst>
    <p:sldId xmlns:r="http://schemas.openxmlformats.org/officeDocument/2006/relationships" id="256" r:id="R98fdb21f979344b9"/>
    <p:sldId xmlns:r="http://schemas.openxmlformats.org/officeDocument/2006/relationships" id="257" r:id="R3612f8ea52a14005"/>
    <p:sldId xmlns:r="http://schemas.openxmlformats.org/officeDocument/2006/relationships" id="258" r:id="R1d7de756e7be4cf5"/>
    <p:sldId xmlns:r="http://schemas.openxmlformats.org/officeDocument/2006/relationships" id="259" r:id="R10d825621dcf4bf7"/>
    <p:sldId xmlns:r="http://schemas.openxmlformats.org/officeDocument/2006/relationships" id="260" r:id="Rfc8aabbdd9b54c48"/>
    <p:sldId xmlns:r="http://schemas.openxmlformats.org/officeDocument/2006/relationships" id="261" r:id="R422b19d41f4349f4"/>
    <p:sldId xmlns:r="http://schemas.openxmlformats.org/officeDocument/2006/relationships" id="262" r:id="R6f40887a6efc4e78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266e3d2b2d45ae" /><Relationship Type="http://schemas.openxmlformats.org/officeDocument/2006/relationships/slideMaster" Target="/ppt/slideMasters/slideMaster1.xml" Id="Ra28e160fd8084730" /><Relationship Type="http://schemas.openxmlformats.org/officeDocument/2006/relationships/notesMaster" Target="/ppt/notesMasters/notesMaster1.xml" Id="Rfe0b51a6dd2f46b8" /><Relationship Type="http://schemas.openxmlformats.org/officeDocument/2006/relationships/presProps" Target="/ppt/presProps.xml" Id="R416b97bf1991414e" /><Relationship Type="http://schemas.openxmlformats.org/officeDocument/2006/relationships/tableStyles" Target="/ppt/tableStyles.xml" Id="Rff1aaa48bcaf4f24" /><Relationship Type="http://schemas.openxmlformats.org/officeDocument/2006/relationships/slide" Target="/ppt/slides/slide1.xml" Id="R98fdb21f979344b9" /><Relationship Type="http://schemas.openxmlformats.org/officeDocument/2006/relationships/slide" Target="/ppt/slides/slide2.xml" Id="R3612f8ea52a14005" /><Relationship Type="http://schemas.openxmlformats.org/officeDocument/2006/relationships/slide" Target="/ppt/slides/slide3.xml" Id="R1d7de756e7be4cf5" /><Relationship Type="http://schemas.openxmlformats.org/officeDocument/2006/relationships/slide" Target="/ppt/slides/slide4.xml" Id="R10d825621dcf4bf7" /><Relationship Type="http://schemas.openxmlformats.org/officeDocument/2006/relationships/slide" Target="/ppt/slides/slide5.xml" Id="Rfc8aabbdd9b54c48" /><Relationship Type="http://schemas.openxmlformats.org/officeDocument/2006/relationships/slide" Target="/ppt/slides/slide6.xml" Id="R422b19d41f4349f4" /><Relationship Type="http://schemas.openxmlformats.org/officeDocument/2006/relationships/slide" Target="/ppt/slides/slide7.xml" Id="R6f40887a6efc4e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9e6b54e9db47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3ebb4d3a48425a" /><Relationship Type="http://schemas.openxmlformats.org/officeDocument/2006/relationships/notesMaster" Target="/ppt/notesMasters/notesMaster1.xml" Id="R89fa6e8579e04f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881475e62a40f0" /><Relationship Type="http://schemas.openxmlformats.org/officeDocument/2006/relationships/notesMaster" Target="/ppt/notesMasters/notesMaster1.xml" Id="R72581664cdb444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82482cbdb44002" /><Relationship Type="http://schemas.openxmlformats.org/officeDocument/2006/relationships/notesMaster" Target="/ppt/notesMasters/notesMaster1.xml" Id="Rb538fdf98fb341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c2e985f5b34ef4" /><Relationship Type="http://schemas.openxmlformats.org/officeDocument/2006/relationships/notesMaster" Target="/ppt/notesMasters/notesMaster1.xml" Id="R29c16cd97ebc4b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becd8cc0d0473d" /><Relationship Type="http://schemas.openxmlformats.org/officeDocument/2006/relationships/notesMaster" Target="/ppt/notesMasters/notesMaster1.xml" Id="R52a02016402a40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4db1c239d2440d" /><Relationship Type="http://schemas.openxmlformats.org/officeDocument/2006/relationships/notesMaster" Target="/ppt/notesMasters/notesMaster1.xml" Id="R208260c90b2d4e5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d622c8d22b449b" /><Relationship Type="http://schemas.openxmlformats.org/officeDocument/2006/relationships/notesMaster" Target="/ppt/notesMasters/notesMaster1.xml" Id="R078a2f1f17dd40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z kubkiem prosi Tomka pracującego przy laptopie o sprawdzenie raportu.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i Tomek osobno interpretują tę samą rozmowę.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czeka na raport, a Tomek kończy inne pilne zadanie.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pyta Tomka, dlaczego raport nadal nie jest gotowy.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i Tomek odchodzą z rozmowy, każde przekonane o błędzie drugiej osoby.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Może byś kiedyś zerknął…. Komunikacja pośrednia a dosłowna.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uważa, że uprzejmie podała termin na uwagi. Tomek słyszy wyłącznie to, co naprawdę padło.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Hela zmiękcza prośbę, bo nie chce naciskać. Tomek bierze słowa dosłownie, bo nie chce dopowiadać sobie cudzych intencji. Oboje są przekonani, że komunikat był jasny. Przy zadaniach nie zostawiaj terminu w tonie głosu. Powiedz: czego potrzebujesz, do kiedy i po czym poznacie, że temat jest zamknięty.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45a797c80941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1f667da1c04378" /><Relationship Type="http://schemas.openxmlformats.org/officeDocument/2006/relationships/slideLayout" Target="/ppt/slideLayouts/slideLayout1.xml" Id="R7f390a34e49d410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390a34e49d410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4317f8f1af4f79" /><Relationship Type="http://schemas.openxmlformats.org/officeDocument/2006/relationships/notesSlide" Target="/ppt/notesSlides/notesSlide1.xml" Id="R04d1a73d3b0c43d8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485c53738d64837"/><Relationship Type="http://schemas.openxmlformats.org/officeDocument/2006/relationships/image" Target="../media/image.jpeg" Id="R9dff7669e03f422c"/><Relationship Type="http://schemas.openxmlformats.org/officeDocument/2006/relationships/notesSlide" Target="/ppt/notesSlides/notesSlide2.xml" Id="R9550cc8715734cac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34ac7b82a7c4392"/><Relationship Type="http://schemas.openxmlformats.org/officeDocument/2006/relationships/image" Target="../media/image2.jpeg" Id="R2541abb6d7a444d7"/><Relationship Type="http://schemas.openxmlformats.org/officeDocument/2006/relationships/notesSlide" Target="/ppt/notesSlides/notesSlide3.xml" Id="R1ea17c572a634ae6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b8e2fae318144cf"/><Relationship Type="http://schemas.openxmlformats.org/officeDocument/2006/relationships/image" Target="../media/image3.jpeg" Id="R25e1d0df77de47b7"/><Relationship Type="http://schemas.openxmlformats.org/officeDocument/2006/relationships/notesSlide" Target="/ppt/notesSlides/notesSlide4.xml" Id="R610c566279ca4f5e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87119358a5c470c"/><Relationship Type="http://schemas.openxmlformats.org/officeDocument/2006/relationships/image" Target="../media/image4.jpeg" Id="R1fb11ddb01844664"/><Relationship Type="http://schemas.openxmlformats.org/officeDocument/2006/relationships/notesSlide" Target="/ppt/notesSlides/notesSlide5.xml" Id="R1efab488c20d427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3a8de15670141d5"/><Relationship Type="http://schemas.openxmlformats.org/officeDocument/2006/relationships/image" Target="../media/image5.jpeg" Id="Refd8715053e74d8a"/><Relationship Type="http://schemas.openxmlformats.org/officeDocument/2006/relationships/notesSlide" Target="/ppt/notesSlides/notesSlide6.xml" Id="Rd7b170cbffc24ff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b3a5a6355014330"/><Relationship Type="http://schemas.openxmlformats.org/officeDocument/2006/relationships/notesSlide" Target="/ppt/notesSlides/notesSlide7.xml" Id="R88f1394e02ea405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940F6-0288-46B5-B2D8-E3F1CB0A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CD3A9-92FD-4DE7-8D2D-1F77F3D3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Może byś kiedyś zerknął…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B0CD3-AA6B-44BC-A9AE-B9D2AE109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Komunikacja pośrednia a dosłowna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224F0-9D85-44A9-B9A5-5EDCCBB5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Hela uważa, że uprzejmie podała termin na uwagi. Tomek słyszy wyłącznie to, co naprawdę padło.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501DD-4BBC-4E06-931A-C7161F7B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7630029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f7669e03f422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F309A-C957-4A31-A020-EED8B1245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POPOŁUDNIE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6203F9-691A-47E2-8BE2-1FEB5690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72F2D0-C195-4ABA-9E47-9F0F364A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Tomku, może byś kiedyś zerknął na ten raport, jak będziesz miał chwilę?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8703B-0E92-447C-92CF-A32944B0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8D280-E41F-4C32-AA46-297F4C5A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Jasne, Hela. Jak będę miał chwilę.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18E64-81F6-4317-97F3-F1E36AB1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D5948E-8AED-4370-B5F1-4D17BCEB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142448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41abb6d7a444d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63BB0A-F957-4A31-B95A-FF943AEF1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83888B-E923-4A67-A845-CFBF42F6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CC8D7C-258B-4DFF-A601-622DF5A4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124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Czyli dziś do szesnastej. Powiedziałam to miło, ale jasno.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85569D-17B3-481D-AABA-652C6057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287899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07EEF7-4859-435F-BD93-059E0C4F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097399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8E81B0-3587-422D-9CF6-315D0C24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967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Kiedyś, czyli po tym, co pilne. W tym tygodniu na pewno.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62F5D0-DFEF-404E-84CF-77613C09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55643F-94E5-48BF-A5ED-863E2605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77141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e1d0df77de47b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E38F4-1A33-4A66-8B02-1555AE68B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16:30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2A87A-9EDE-4CF4-A46A-A6794D9C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26FBB-8A3B-48E4-9DA2-09A79382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A909E-9BE4-47D3-90E7-34D8D9B8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864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przysłał żadnych uwag. Zlekceważył mnie?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9C0BE-DA85-4E50-A5B3-AB7FB9F6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C76212-E272-4D3B-A207-25EB387C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CF132C-3285-491F-90B9-A4C72E665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Dobrze, że dziś zamknąłem to pilne.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7C7CF-687F-49A9-8D61-E5B76F836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99B714-0D79-45A7-83F6-5727DF46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117427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11ddb018446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78B18E-4F72-496D-9C62-B14245A9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TRZY DNI PÓŹNIEJ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5CA095-D37E-48E5-87A6-B9CE5E8F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01D6EB-22B9-463E-8DF0-99A58B4C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Tomek, czemu wciąż nie mam uwag do raportu?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D26A2D-07F8-4CB7-8E8E-8349F352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29DC6-0008-4F2F-9EFD-5A005385E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Hela, powiedziałaś: kiedyś, jak będę miał chwilę.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2109F4-EEFC-435D-B452-652501C43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757D6-97CB-4860-BCA6-932413E7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756915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d8715053e74d8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E2DB33-7D61-4BF0-BC8B-F3A65445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A5E5B0-8FBF-452D-B723-4B903730E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CC4D4-4620-47CE-942F-0FCB8E74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669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Trzeba mu wszystko mówić wprost?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B87C6-E76B-402B-8FCE-73E8DA0D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6054DB-52E7-4CCA-AD32-670E4641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D9DB6C-30B0-45E8-9769-E91E911B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335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Trzeba się domyślać, co znaczą słowa?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552385-5F7C-43EC-BDA6-491505183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24512C-29A9-4E9E-B8A4-703E9FDAC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6427162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F1CF7458-8AA3-4578-BD09-F7C380EB1C94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A024FCBA-7114-48AC-97C5-AD13D0228064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F003D497-553C-487A-A8EC-30ED0775CFDE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Hela zmiękcza prośbę, bo nie chce naciskać. Tomek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bierze słowa dosłownie, bo nie chce dopowiadać sobie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cudzych intencji. Oboje są przekonani, że komunikat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był jasny. Przy zadaniach nie zostawiaj terminu w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tonie głosu. Powiedz: czego potrzebujesz, do kiedy 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 czym poznacie, że temat jest zamknięty.</a:t>
            </a:r>
          </a:p>
        </p:txBody>
      </p:sp>
      <p:sp>
        <p:nvSpPr>
          <p:cNvPr id="5" name="">
            <a:extLst>
              <a:ext uri="{FF2B5EF4-FFF2-40B4-BE49-F238E27FC236}">
                <ns3:creationId id="{FAEED3D0-A467-490C-93B4-9A2B6C557966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9CF4B3C5-EF33-4357-9221-8F02ABD2956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F003D497-553C-487A-A8EC-30ED0775CFDE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495183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2026-09-11T04:44:38.5910000Z</dcterms:created>
  <dcterms:modified xsi:type="dcterms:W3CDTF">2026-09-11T04:44:38.5910000Z</dcterms:modified>
</coreProperties>
</file>