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45283b368c4890" /><Relationship Type="http://schemas.openxmlformats.org/officeDocument/2006/relationships/extended-properties" Target="/docProps/app.xml" Id="R291eecb4c0524786" /><Relationship Type="http://schemas.openxmlformats.org/officeDocument/2006/relationships/officeDocument" Target="/ppt/presentation.xml" Id="Re38a9ca82b7340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b9823f929445b7"/>
  </p:sldMasterIdLst>
  <p:notesMasterIdLst>
    <p:notesMasterId xmlns:r="http://schemas.openxmlformats.org/officeDocument/2006/relationships" r:id="R3bd4835bf01b4634"/>
  </p:notesMasterIdLst>
  <p:sldIdLst>
    <p:sldId xmlns:r="http://schemas.openxmlformats.org/officeDocument/2006/relationships" id="256" r:id="R24261d85eb37441b"/>
    <p:sldId xmlns:r="http://schemas.openxmlformats.org/officeDocument/2006/relationships" id="257" r:id="R137699815cb04b06"/>
    <p:sldId xmlns:r="http://schemas.openxmlformats.org/officeDocument/2006/relationships" id="258" r:id="Rbac40cad39ee41f1"/>
    <p:sldId xmlns:r="http://schemas.openxmlformats.org/officeDocument/2006/relationships" id="259" r:id="Ra08102fab2fd4389"/>
    <p:sldId xmlns:r="http://schemas.openxmlformats.org/officeDocument/2006/relationships" id="260" r:id="R6c439a31bf914f9f"/>
    <p:sldId xmlns:r="http://schemas.openxmlformats.org/officeDocument/2006/relationships" id="261" r:id="R5424a009ce4c4754"/>
    <p:sldId xmlns:r="http://schemas.openxmlformats.org/officeDocument/2006/relationships" id="262" r:id="Rcecdb057c8c54b70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d95294f579479a" /><Relationship Type="http://schemas.openxmlformats.org/officeDocument/2006/relationships/slideMaster" Target="/ppt/slideMasters/slideMaster1.xml" Id="R4cb9823f929445b7" /><Relationship Type="http://schemas.openxmlformats.org/officeDocument/2006/relationships/notesMaster" Target="/ppt/notesMasters/notesMaster1.xml" Id="R3bd4835bf01b4634" /><Relationship Type="http://schemas.openxmlformats.org/officeDocument/2006/relationships/presProps" Target="/ppt/presProps.xml" Id="R2122cb6f254e44a4" /><Relationship Type="http://schemas.openxmlformats.org/officeDocument/2006/relationships/tableStyles" Target="/ppt/tableStyles.xml" Id="R722dadacd3c64620" /><Relationship Type="http://schemas.openxmlformats.org/officeDocument/2006/relationships/slide" Target="/ppt/slides/slide1.xml" Id="R24261d85eb37441b" /><Relationship Type="http://schemas.openxmlformats.org/officeDocument/2006/relationships/slide" Target="/ppt/slides/slide2.xml" Id="R137699815cb04b06" /><Relationship Type="http://schemas.openxmlformats.org/officeDocument/2006/relationships/slide" Target="/ppt/slides/slide3.xml" Id="Rbac40cad39ee41f1" /><Relationship Type="http://schemas.openxmlformats.org/officeDocument/2006/relationships/slide" Target="/ppt/slides/slide4.xml" Id="Ra08102fab2fd4389" /><Relationship Type="http://schemas.openxmlformats.org/officeDocument/2006/relationships/slide" Target="/ppt/slides/slide5.xml" Id="R6c439a31bf914f9f" /><Relationship Type="http://schemas.openxmlformats.org/officeDocument/2006/relationships/slide" Target="/ppt/slides/slide6.xml" Id="R5424a009ce4c4754" /><Relationship Type="http://schemas.openxmlformats.org/officeDocument/2006/relationships/slide" Target="/ppt/slides/slide7.xml" Id="Rcecdb057c8c54b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0e9566853149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8f605345d24647" /><Relationship Type="http://schemas.openxmlformats.org/officeDocument/2006/relationships/notesMaster" Target="/ppt/notesMasters/notesMaster1.xml" Id="R88024150325a4e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d6c765ae084d3a" /><Relationship Type="http://schemas.openxmlformats.org/officeDocument/2006/relationships/notesMaster" Target="/ppt/notesMasters/notesMaster1.xml" Id="R5f5a8b3ba18b4d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2be8a4856d4bf9" /><Relationship Type="http://schemas.openxmlformats.org/officeDocument/2006/relationships/notesMaster" Target="/ppt/notesMasters/notesMaster1.xml" Id="R2e0f4acb428d4c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b5d392b4e040f8" /><Relationship Type="http://schemas.openxmlformats.org/officeDocument/2006/relationships/notesMaster" Target="/ppt/notesMasters/notesMaster1.xml" Id="Rd0b3a0c364474f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bde3fe7abf43a4" /><Relationship Type="http://schemas.openxmlformats.org/officeDocument/2006/relationships/notesMaster" Target="/ppt/notesMasters/notesMaster1.xml" Id="R952050a1ebeb49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94f2109ece4e66" /><Relationship Type="http://schemas.openxmlformats.org/officeDocument/2006/relationships/notesMaster" Target="/ppt/notesMasters/notesMaster1.xml" Id="R7ad92b03a8eb4e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102797f65a48a9" /><Relationship Type="http://schemas.openxmlformats.org/officeDocument/2006/relationships/notesMaster" Target="/ppt/notesMasters/notesMaster1.xml" Id="R9aaf561f788741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Deliver first.</a:t>
            </a:r>
          </a:p>
          <a:p xmlns:a="http://schemas.openxmlformats.org/drawingml/2006/main">
            <a:r>
              <a:t>Zofia reads Olek’s questions as avoiding responsibility, while Olek reads her reaction as a ban on thinking. Both begin to confirm their own stereotypes.</a:t>
            </a:r>
          </a:p>
          <a:p xmlns:a="http://schemas.openxmlformats.org/drawingml/2006/main">
            <a:r>
              <a:t>Temat: Kwestionowanie a dowożenie. Bohaterowie: Zofia, Olek.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Deliver first.</a:t>
            </a:r>
          </a:p>
          <a:p xmlns:a="http://schemas.openxmlformats.org/drawingml/2006/main">
            <a:r>
              <a:t>Kadr 1 z 6. Olek kwestionuje sposób realizacji zadania.</a:t>
            </a:r>
          </a:p>
          <a:p xmlns:a="http://schemas.openxmlformats.org/drawingml/2006/main">
            <a:r>
              <a:t>Olek: Why are we doing it this way? There’s a simpler route. | Zofia: Deliver first. Improve it later.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Deliver first.</a:t>
            </a:r>
          </a:p>
          <a:p xmlns:a="http://schemas.openxmlformats.org/drawingml/2006/main">
            <a:r>
              <a:t>Kadr 2 z 6. Oboje przypisują sobie nawzajem inną intencję.</a:t>
            </a:r>
          </a:p>
          <a:p xmlns:a="http://schemas.openxmlformats.org/drawingml/2006/main">
            <a:r>
              <a:t>Olek: She doesn’t want ideas. She wants obedience. | Zofia: Another debate instead of ownership.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Deliver first.</a:t>
            </a:r>
          </a:p>
          <a:p xmlns:a="http://schemas.openxmlformats.org/drawingml/2006/main">
            <a:r>
              <a:t>Kadr 3 z 6. Olek zaczyna robić tylko to, co zlecono, bez dodatkowych inicjatyw.</a:t>
            </a:r>
          </a:p>
          <a:p xmlns:a="http://schemas.openxmlformats.org/drawingml/2006/main">
            <a:r>
              <a:t>Zofia: I knew it. Not much ownership.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Deliver first.</a:t>
            </a:r>
          </a:p>
          <a:p xmlns:a="http://schemas.openxmlformats.org/drawingml/2006/main">
            <a:r>
              <a:t>Kadr 4 z 6. Olek mówi koledze, dlaczego się wycofał.</a:t>
            </a:r>
          </a:p>
          <a:p xmlns:a="http://schemas.openxmlformats.org/drawingml/2006/main">
            <a:r>
              <a:t>Olek: Why bother engaging if every question about the reason sounds like rebellion?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Deliver first.</a:t>
            </a:r>
          </a:p>
          <a:p xmlns:a="http://schemas.openxmlformats.org/drawingml/2006/main">
            <a:r>
              <a:t>Kadr 5 z 6. Oboje widzą zamknięte koło swoich interpretacji.</a:t>
            </a:r>
          </a:p>
          <a:p xmlns:a="http://schemas.openxmlformats.org/drawingml/2006/main">
            <a:r>
              <a:t>Zofia: I thought I was teaching him to deliver. | Olek: I learned to keep my head down.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Deliver first.</a:t>
            </a:r>
          </a:p>
          <a:p xmlns:a="http://schemas.openxmlformats.org/drawingml/2006/main">
            <a:r>
              <a:t>Podsumowanie Em: Zofia reads Olek’s questions as a lack of ownership, while Olek reads her response as a lack of respect for his voice. He withdraws initiative and thereby gives Zofia apparent evidence that confirms her first judgement. Separate a question about method from a refusal to deliver. Agree what is a closed decision and what can still be improved.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5794fb7a6343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372b5131e394257" /><Relationship Type="http://schemas.openxmlformats.org/officeDocument/2006/relationships/slideLayout" Target="/ppt/slideLayouts/slideLayout1.xml" Id="R4e5a5dd5110b4c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5a5dd5110b4c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51044ae4c431a" /><Relationship Type="http://schemas.openxmlformats.org/officeDocument/2006/relationships/notesSlide" Target="/ppt/notesSlides/notesSlide1.xml" Id="R7885f0f4909f422e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8c2ec52f36a48be"/><Relationship Type="http://schemas.openxmlformats.org/officeDocument/2006/relationships/image" Target="../media/image.png" Id="R135c7ab0f1964354"/><Relationship Type="http://schemas.openxmlformats.org/officeDocument/2006/relationships/notesSlide" Target="/ppt/notesSlides/notesSlide2.xml" Id="Rf1b89a99b22644f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50d57fb52c24637"/><Relationship Type="http://schemas.openxmlformats.org/officeDocument/2006/relationships/image" Target="../media/image2.png" Id="R1b9d481f8898433e"/><Relationship Type="http://schemas.openxmlformats.org/officeDocument/2006/relationships/notesSlide" Target="/ppt/notesSlides/notesSlide3.xml" Id="R85c79cfaf52c4f0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788e6fada414fa9"/><Relationship Type="http://schemas.openxmlformats.org/officeDocument/2006/relationships/image" Target="../media/image3.png" Id="R47aabc0125034998"/><Relationship Type="http://schemas.openxmlformats.org/officeDocument/2006/relationships/notesSlide" Target="/ppt/notesSlides/notesSlide4.xml" Id="Rffe72cf204b6443c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235581798d64bbf"/><Relationship Type="http://schemas.openxmlformats.org/officeDocument/2006/relationships/image" Target="../media/image4.png" Id="R6d046e3169fb4d9f"/><Relationship Type="http://schemas.openxmlformats.org/officeDocument/2006/relationships/notesSlide" Target="/ppt/notesSlides/notesSlide5.xml" Id="R8818151e611441f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6904c044a4044ef"/><Relationship Type="http://schemas.openxmlformats.org/officeDocument/2006/relationships/image" Target="../media/image5.png" Id="R806603b326654214"/><Relationship Type="http://schemas.openxmlformats.org/officeDocument/2006/relationships/notesSlide" Target="/ppt/notesSlides/notesSlide6.xml" Id="Rc49b67aff93649dc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c622bf3c7844b7a"/><Relationship Type="http://schemas.openxmlformats.org/officeDocument/2006/relationships/image" Target="../media/image6.png" Id="R2b7901cd438f41c7"/><Relationship Type="http://schemas.openxmlformats.org/officeDocument/2006/relationships/notesSlide" Target="/ppt/notesSlides/notesSlide7.xml" Id="R9b805395ab05406e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3AD4B-B6F5-4918-97A8-39007C7E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8DF1B-944E-4D2B-8653-81522030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Deliver first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D2DF7C-F802-40C1-99A5-F97B906C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Kwestionowanie a dowożenie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BD8A0B-E7D0-4B5B-820F-98B551CC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Zofia reads Olek’s questions as avoiding responsibility, while Olek reads her reaction as a ban on thinking. Both begin to confirm their own stereotypes.</a:t>
            </a:r>
          </a:p>
        </p:txBody>
      </p:sp>
    </p:spTree>
    <p:extLst>
      <p:ext uri="{BB962C8B-B14F-4D97-AF65-F5344CB8AC3E}">
        <p14:creationId xmlns:p14="http://schemas.microsoft.com/office/powerpoint/2010/main" val="623212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5c7ab0f196435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46EE3-C787-44E3-ACC0-0492B54C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A6864-AEA8-4FE3-A58F-A8ADC747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33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8F821E-5D1C-4FE3-87BD-8161FCA6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10000"/>
            <a:ext cx="36195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Why are we doing it this way? There’s a simpler route.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E327E0-24C4-4AD0-9B81-7E32E535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A76E82-77AA-4231-8496-98AED2DE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3429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Deliver first. Improve it later.</a:t>
            </a:r>
          </a:p>
        </p:txBody>
      </p:sp>
    </p:spTree>
    <p:extLst>
      <p:ext uri="{BB962C8B-B14F-4D97-AF65-F5344CB8AC3E}">
        <p14:creationId xmlns:p14="http://schemas.microsoft.com/office/powerpoint/2010/main" val="2961637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d481f889843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2A5CCA-0EFB-48CF-968C-79A7D760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968485-1B87-41D3-A329-068B4C8E1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6861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19B6D-D57A-41D4-8CEE-0C4CB156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76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6D97DB-9A9B-4DF1-A84C-9CE6FCEB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4290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She doesn’t want ideas. She wants obedience.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8DEAF-C73D-4165-BD11-F23B277CC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909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97E81-835E-4206-A6B3-B302AEB1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3813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E37132-CBF8-4DD8-A7B4-A8B666E3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10000"/>
            <a:ext cx="352425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Another debate instead of ownership.</a:t>
            </a:r>
          </a:p>
        </p:txBody>
      </p:sp>
    </p:spTree>
    <p:extLst>
      <p:ext uri="{BB962C8B-B14F-4D97-AF65-F5344CB8AC3E}">
        <p14:creationId xmlns:p14="http://schemas.microsoft.com/office/powerpoint/2010/main" val="1642617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aabc012503499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8BB0C-7304-408C-8129-BD25C9FA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2750DD-46AF-4C96-883E-31D85911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81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E8C17B-F92A-45B5-B26B-44B5CEE6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71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D86B7F-24A9-4EF7-8A9D-23CC8DDE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00500"/>
            <a:ext cx="3810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knew it. Not much ownership.</a:t>
            </a:r>
          </a:p>
        </p:txBody>
      </p:sp>
    </p:spTree>
    <p:extLst>
      <p:ext uri="{BB962C8B-B14F-4D97-AF65-F5344CB8AC3E}">
        <p14:creationId xmlns:p14="http://schemas.microsoft.com/office/powerpoint/2010/main" val="113221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46e3169fb4d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977B3-0093-427C-A1C3-55F1E7418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A65B2E-A983-492D-BC2A-AC398197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8FA47-70D9-411B-A96C-681CB164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667125"/>
            <a:ext cx="447675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Why bother engaging if every question about the reason sounds like rebellion?</a:t>
            </a:r>
          </a:p>
        </p:txBody>
      </p:sp>
    </p:spTree>
    <p:extLst>
      <p:ext uri="{BB962C8B-B14F-4D97-AF65-F5344CB8AC3E}">
        <p14:creationId xmlns:p14="http://schemas.microsoft.com/office/powerpoint/2010/main" val="15903343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6603b32665421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5FEC2-CEAA-46AF-A7F1-7FA58757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913000-F7A0-4E47-B3C7-A4C9277CE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125DC8-9512-465E-B623-EAE2FDE0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4290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thought I was teaching him to deliver.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BD9220-AF7E-4578-BA9B-3E40D749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19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531B13-7414-429F-B014-8EF411A0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95750"/>
            <a:ext cx="3524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learned to keep my head down.</a:t>
            </a:r>
          </a:p>
        </p:txBody>
      </p:sp>
    </p:spTree>
    <p:extLst>
      <p:ext uri="{BB962C8B-B14F-4D97-AF65-F5344CB8AC3E}">
        <p14:creationId xmlns:p14="http://schemas.microsoft.com/office/powerpoint/2010/main" val="1432805141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B2BAB495-B6DE-4583-8F50-135EEF1AD2F1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76A8B49B-EE01-42BE-A798-50A1BBF3364D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4DB9C07D-C75A-454C-8F19-FC1B63F5B319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30C93B77-846E-4B13-B5B6-2679817577BA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Zofia reads Olek’s questions as a lack of ownership,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while Olek reads her response as a lack of respect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for his voice. He withdraws initiative and thereby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gives Zofia apparent evidence that confirms her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first judgement. Separate a question about method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from a refusal to deliver. Agree what is a closed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decision and what can still be improved.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2b7901cd438f41c7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30C93B77-846E-4B13-B5B6-2679817577BA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9513241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2026-09-15T08:03:13.2150000Z</dcterms:created>
  <dcterms:modified xsi:type="dcterms:W3CDTF">2026-09-15T08:03:13.2150000Z</dcterms:modified>
</coreProperties>
</file>