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38195b1327411a" /><Relationship Type="http://schemas.openxmlformats.org/officeDocument/2006/relationships/extended-properties" Target="/docProps/app.xml" Id="R2a3d314146f04c17" /><Relationship Type="http://schemas.openxmlformats.org/officeDocument/2006/relationships/officeDocument" Target="/ppt/presentation.xml" Id="R5ef0bdedaa3c44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a7c743b4384635"/>
  </p:sldMasterIdLst>
  <p:notesMasterIdLst>
    <p:notesMasterId xmlns:r="http://schemas.openxmlformats.org/officeDocument/2006/relationships" r:id="R0e7b61b1e7e44630"/>
  </p:notesMasterIdLst>
  <p:sldIdLst>
    <p:sldId xmlns:r="http://schemas.openxmlformats.org/officeDocument/2006/relationships" id="256" r:id="R39a4c6bdc61548f3"/>
    <p:sldId xmlns:r="http://schemas.openxmlformats.org/officeDocument/2006/relationships" id="257" r:id="R37663a1ab4ea4881"/>
    <p:sldId xmlns:r="http://schemas.openxmlformats.org/officeDocument/2006/relationships" id="258" r:id="R4eece528c28e4fe3"/>
    <p:sldId xmlns:r="http://schemas.openxmlformats.org/officeDocument/2006/relationships" id="259" r:id="R2f84def985004a0e"/>
    <p:sldId xmlns:r="http://schemas.openxmlformats.org/officeDocument/2006/relationships" id="260" r:id="Re52455e553b34811"/>
    <p:sldId xmlns:r="http://schemas.openxmlformats.org/officeDocument/2006/relationships" id="261" r:id="R7eb6654d410c4ff2"/>
    <p:sldId xmlns:r="http://schemas.openxmlformats.org/officeDocument/2006/relationships" id="262" r:id="Rcdaa198b11ae43df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f2b96df6ca643e5" /><Relationship Type="http://schemas.openxmlformats.org/officeDocument/2006/relationships/slideMaster" Target="/ppt/slideMasters/slideMaster1.xml" Id="R91a7c743b4384635" /><Relationship Type="http://schemas.openxmlformats.org/officeDocument/2006/relationships/notesMaster" Target="/ppt/notesMasters/notesMaster1.xml" Id="R0e7b61b1e7e44630" /><Relationship Type="http://schemas.openxmlformats.org/officeDocument/2006/relationships/presProps" Target="/ppt/presProps.xml" Id="R545bc33b968d471a" /><Relationship Type="http://schemas.openxmlformats.org/officeDocument/2006/relationships/tableStyles" Target="/ppt/tableStyles.xml" Id="Rf09612d074a042a8" /><Relationship Type="http://schemas.openxmlformats.org/officeDocument/2006/relationships/slide" Target="/ppt/slides/slide1.xml" Id="R39a4c6bdc61548f3" /><Relationship Type="http://schemas.openxmlformats.org/officeDocument/2006/relationships/slide" Target="/ppt/slides/slide2.xml" Id="R37663a1ab4ea4881" /><Relationship Type="http://schemas.openxmlformats.org/officeDocument/2006/relationships/slide" Target="/ppt/slides/slide3.xml" Id="R4eece528c28e4fe3" /><Relationship Type="http://schemas.openxmlformats.org/officeDocument/2006/relationships/slide" Target="/ppt/slides/slide4.xml" Id="R2f84def985004a0e" /><Relationship Type="http://schemas.openxmlformats.org/officeDocument/2006/relationships/slide" Target="/ppt/slides/slide5.xml" Id="Re52455e553b34811" /><Relationship Type="http://schemas.openxmlformats.org/officeDocument/2006/relationships/slide" Target="/ppt/slides/slide6.xml" Id="R7eb6654d410c4ff2" /><Relationship Type="http://schemas.openxmlformats.org/officeDocument/2006/relationships/slide" Target="/ppt/slides/slide7.xml" Id="Rcdaa198b11ae43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da5fecd982242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8027f409e442bc" /><Relationship Type="http://schemas.openxmlformats.org/officeDocument/2006/relationships/notesMaster" Target="/ppt/notesMasters/notesMaster1.xml" Id="Rdef99c6683054c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5835e03bca4ca5" /><Relationship Type="http://schemas.openxmlformats.org/officeDocument/2006/relationships/notesMaster" Target="/ppt/notesMasters/notesMaster1.xml" Id="R280242385b20412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2c881771e64743" /><Relationship Type="http://schemas.openxmlformats.org/officeDocument/2006/relationships/notesMaster" Target="/ppt/notesMasters/notesMaster1.xml" Id="R52c40608d4694c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de398728f945b9" /><Relationship Type="http://schemas.openxmlformats.org/officeDocument/2006/relationships/notesMaster" Target="/ppt/notesMasters/notesMaster1.xml" Id="Rf83be90a40e246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3117b2bfed4247" /><Relationship Type="http://schemas.openxmlformats.org/officeDocument/2006/relationships/notesMaster" Target="/ppt/notesMasters/notesMaster1.xml" Id="Rec6356e8fe2e47e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d6cfe9f8a694e2f" /><Relationship Type="http://schemas.openxmlformats.org/officeDocument/2006/relationships/notesMaster" Target="/ppt/notesMasters/notesMaster1.xml" Id="Rb6b63b74197c44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cf8f1388764524" /><Relationship Type="http://schemas.openxmlformats.org/officeDocument/2006/relationships/notesMaster" Target="/ppt/notesMasters/notesMaster1.xml" Id="R78b84211a36c41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List versus diagram.</a:t>
            </a:r>
          </a:p>
          <a:p xmlns:a="http://schemas.openxmlformats.org/drawingml/2006/main">
            <a:r>
              <a:t>Tomasz records the agreement as a list, while Amira uses a dependency diagram. Different formats look like a disagreement about content even though they show much of the same thing.</a:t>
            </a:r>
          </a:p>
          <a:p xmlns:a="http://schemas.openxmlformats.org/drawingml/2006/main">
            <a:r>
              <a:t>Temat: Lista a diagram. Bohaterowie: Tomasz, Amira.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List versus diagram.</a:t>
            </a:r>
          </a:p>
          <a:p xmlns:a="http://schemas.openxmlformats.org/drawingml/2006/main">
            <a:r>
              <a:t>Kadr 1 z 6. Po spotkaniu Tomasz ma listę punktów, Amira diagram przepływu.</a:t>
            </a:r>
          </a:p>
          <a:p xmlns:a="http://schemas.openxmlformats.org/drawingml/2006/main">
            <a:r>
              <a:t>Tomasz: These are the decisions we made. | Amira: This list leaves out the dependencies between the elements.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List versus diagram.</a:t>
            </a:r>
          </a:p>
          <a:p xmlns:a="http://schemas.openxmlformats.org/drawingml/2006/main">
            <a:r>
              <a:t>Kadr 2 z 6. Wymieniają się listą i diagramem w mailach.</a:t>
            </a:r>
          </a:p>
          <a:p xmlns:a="http://schemas.openxmlformats.org/drawingml/2006/main">
            <a:r>
              <a:t>Tomasz: The diagram doesn’t show the order of decisions. | Amira: The list doesn’t show what depends on what.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List versus diagram.</a:t>
            </a:r>
          </a:p>
          <a:p xmlns:a="http://schemas.openxmlformats.org/drawingml/2006/main">
            <a:r>
              <a:t>Kadr 3 z 6. Maile robią się dłuższe, a podejrzliwość rośnie.</a:t>
            </a:r>
          </a:p>
          <a:p xmlns:a="http://schemas.openxmlformats.org/drawingml/2006/main">
            <a:r>
              <a:t>Tomasz: She’s changing what we agreed. | Amira: He’s flattening what we agreed.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List versus diagram.</a:t>
            </a:r>
          </a:p>
          <a:p xmlns:a="http://schemas.openxmlformats.org/drawingml/2006/main">
            <a:r>
              <a:t>Kadr 4 z 6. W 15-minutowej rozmowie kładą listę obok diagramu.</a:t>
            </a:r>
          </a:p>
          <a:p xmlns:a="http://schemas.openxmlformats.org/drawingml/2006/main">
            <a:r>
              <a:t>Amira: This block is your points two, three and four. | Tomasz: And this is exactly my condition from point five.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List versus diagram.</a:t>
            </a:r>
          </a:p>
          <a:p xmlns:a="http://schemas.openxmlformats.org/drawingml/2006/main">
            <a:r>
              <a:t>Kadr 5 z 6. Większość elementów łączy się jeden do jednego.</a:t>
            </a:r>
          </a:p>
          <a:p xmlns:a="http://schemas.openxmlformats.org/drawingml/2006/main">
            <a:r>
              <a:t>Tomasz: So most of the fight was about the representation. | Amira: And the representation made us distrust the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List versus diagram.</a:t>
            </a:r>
          </a:p>
          <a:p xmlns:a="http://schemas.openxmlformats.org/drawingml/2006/main">
            <a:r>
              <a:t>Podsumowanie Em: Tomasz trusts sequences while Amira trusts relationships between elements. As a result, each treats their own format as proof of correct thinking until putting the two side by side reveals that much of the content dispute was really a representation dispute. Place both formats side by side and map their elements one to one before deciding that the content has changed.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07c474366e48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78c065990845ea" /><Relationship Type="http://schemas.openxmlformats.org/officeDocument/2006/relationships/slideLayout" Target="/ppt/slideLayouts/slideLayout1.xml" Id="Rd9919feb7e1942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919feb7e1942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a39590eb1f4c43" /><Relationship Type="http://schemas.openxmlformats.org/officeDocument/2006/relationships/notesSlide" Target="/ppt/notesSlides/notesSlide1.xml" Id="Rbdcb605f7e2541da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0898f539d034288"/><Relationship Type="http://schemas.openxmlformats.org/officeDocument/2006/relationships/image" Target="../media/image.png" Id="R2936216c73b14aa8"/><Relationship Type="http://schemas.openxmlformats.org/officeDocument/2006/relationships/notesSlide" Target="/ppt/notesSlides/notesSlide2.xml" Id="R5d0779fd5f1c430f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04d7df08453488e"/><Relationship Type="http://schemas.openxmlformats.org/officeDocument/2006/relationships/image" Target="../media/image2.png" Id="R20d5443260774240"/><Relationship Type="http://schemas.openxmlformats.org/officeDocument/2006/relationships/notesSlide" Target="/ppt/notesSlides/notesSlide3.xml" Id="R54ecdff18f2e4e44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d3af014dbf14905"/><Relationship Type="http://schemas.openxmlformats.org/officeDocument/2006/relationships/image" Target="../media/image3.png" Id="R245e3fd06d3a4830"/><Relationship Type="http://schemas.openxmlformats.org/officeDocument/2006/relationships/notesSlide" Target="/ppt/notesSlides/notesSlide4.xml" Id="Rd49b6c32220d4172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c05408bb7cb4acb"/><Relationship Type="http://schemas.openxmlformats.org/officeDocument/2006/relationships/image" Target="../media/image4.png" Id="R63cea372325a46d7"/><Relationship Type="http://schemas.openxmlformats.org/officeDocument/2006/relationships/notesSlide" Target="/ppt/notesSlides/notesSlide5.xml" Id="Re8b5898758dd4966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719a99deee54774"/><Relationship Type="http://schemas.openxmlformats.org/officeDocument/2006/relationships/image" Target="../media/image5.png" Id="Rccd9968f577b43d2"/><Relationship Type="http://schemas.openxmlformats.org/officeDocument/2006/relationships/notesSlide" Target="/ppt/notesSlides/notesSlide6.xml" Id="R1fed553342e14892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61f90d8783b4450"/><Relationship Type="http://schemas.openxmlformats.org/officeDocument/2006/relationships/image" Target="../media/image6.png" Id="Rbaec7ccb00354e37"/><Relationship Type="http://schemas.openxmlformats.org/officeDocument/2006/relationships/notesSlide" Target="/ppt/notesSlides/notesSlide7.xml" Id="R73bdd00bb1b54394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6D07B-407B-4756-8240-6B6F48401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50E379-003C-4FC1-8F1F-62F98A89C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List versus diagram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3B693-B7F9-4B30-AE62-A40089775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Lista a diagram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9FD384-B549-4FF6-AAD1-658DB344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Tomasz records the agreement as a list, while Amira uses a dependency diagram. Different formats look like a disagreement about content even though they show much of the same thing.</a:t>
            </a:r>
          </a:p>
        </p:txBody>
      </p:sp>
    </p:spTree>
    <p:extLst>
      <p:ext uri="{BB962C8B-B14F-4D97-AF65-F5344CB8AC3E}">
        <p14:creationId xmlns:p14="http://schemas.microsoft.com/office/powerpoint/2010/main" val="13066291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36216c73b14aa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5BF82-957C-4036-A5D8-D0D19EE6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C4398E-E6F8-4C95-BE8A-C77ADEBC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28600"/>
            <a:ext cx="20955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24142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81822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125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AFTER THE MEETING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FDA0C6-39F0-4AC1-88BB-006444B9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552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3922E-0D2E-4FEB-9F21-371C1F8A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429125"/>
            <a:ext cx="238125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These are the decisions we made.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8303F1-5DB7-47A7-81B5-5D3D58F6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838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4888D8-1C11-40C1-9B2E-6D8B8215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14750"/>
            <a:ext cx="3810000" cy="1809750"/>
          </a:xfrm>
          <a:prstGeom xmlns:a="http://schemas.openxmlformats.org/drawingml/2006/main" prst="roundRect">
            <a:avLst>
              <a:gd name="adj" fmla="val 1368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This list leaves out the dependencies between the elements.</a:t>
            </a:r>
          </a:p>
        </p:txBody>
      </p:sp>
    </p:spTree>
    <p:extLst>
      <p:ext uri="{BB962C8B-B14F-4D97-AF65-F5344CB8AC3E}">
        <p14:creationId xmlns:p14="http://schemas.microsoft.com/office/powerpoint/2010/main" val="10751374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d544326077424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3CFC7B-0C9E-4CB9-B084-BCF59EC8F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818034-C2CD-49C4-9F42-19D803343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762375"/>
            <a:ext cx="3524250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 diagram doesn’t show the order of decisions.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C74180-D274-4F67-85A8-FF17028A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952875"/>
            <a:ext cx="3524250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 list doesn’t show what depends on what.</a:t>
            </a:r>
          </a:p>
        </p:txBody>
      </p:sp>
    </p:spTree>
    <p:extLst>
      <p:ext uri="{BB962C8B-B14F-4D97-AF65-F5344CB8AC3E}">
        <p14:creationId xmlns:p14="http://schemas.microsoft.com/office/powerpoint/2010/main" val="12345370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5e3fd06d3a483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54C7C1-EA13-4FE3-9A99-518595CA2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25512D-C623-4611-B513-D7D158ED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76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0EAD7B-4DE0-418F-9B7F-0FCC7BFCD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667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E07BF4-8959-4087-A7ED-C14911FE6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95750"/>
            <a:ext cx="314325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She’s changing what we agreed.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EA0912-AC8A-4ED0-BD60-9D11861C3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76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D11FF0-A654-4C1C-83D6-ECC04DA70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67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EEECCF-F0E1-4F1D-A1BD-0896C01A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095750"/>
            <a:ext cx="314325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He’s flattening what we agreed.</a:t>
            </a:r>
          </a:p>
        </p:txBody>
      </p:sp>
    </p:spTree>
    <p:extLst>
      <p:ext uri="{BB962C8B-B14F-4D97-AF65-F5344CB8AC3E}">
        <p14:creationId xmlns:p14="http://schemas.microsoft.com/office/powerpoint/2010/main" val="2589104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ea372325a46d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F63F4-3C4A-4550-9E4B-7686F685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EC8A4C-95E8-4EBC-BFA7-D7F333CE6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8860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E6C415-BE10-414F-AC4B-7E0356D7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62375"/>
            <a:ext cx="3810000" cy="1714500"/>
          </a:xfrm>
          <a:prstGeom xmlns:a="http://schemas.openxmlformats.org/drawingml/2006/main" prst="roundRect">
            <a:avLst>
              <a:gd name="adj" fmla="val 1444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This block is your points two, three and four.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8D7A3A-0E2B-4AE1-A53A-BA2E4B08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790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D99939-82CF-4B3F-87F6-D55E8109A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667125"/>
            <a:ext cx="333375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And this is exactly my condition from point five.</a:t>
            </a:r>
          </a:p>
        </p:txBody>
      </p:sp>
    </p:spTree>
    <p:extLst>
      <p:ext uri="{BB962C8B-B14F-4D97-AF65-F5344CB8AC3E}">
        <p14:creationId xmlns:p14="http://schemas.microsoft.com/office/powerpoint/2010/main" val="6285690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d9968f577b43d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44D271-B55D-40F6-8F06-3B9A6167E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EF5934-FA7E-4707-9451-3A8C9E83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A576F0-D23D-4324-9BAF-8C2CDE53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5242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So most of the fight was about the representation.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77CC8B-221C-4574-B1BC-DD953B6F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0F679E-03B0-4303-9115-6CBB9201E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857625"/>
            <a:ext cx="35242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And the representation made us distrust the content.</a:t>
            </a:r>
          </a:p>
        </p:txBody>
      </p:sp>
    </p:spTree>
    <p:extLst>
      <p:ext uri="{BB962C8B-B14F-4D97-AF65-F5344CB8AC3E}">
        <p14:creationId xmlns:p14="http://schemas.microsoft.com/office/powerpoint/2010/main" val="2064000417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8D9A79A9-DF36-4F0B-9657-C2D42BFB48C5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201BEA6A-D0FC-42F1-B537-D6BB2928E5CF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4B209A5B-F3C7-4590-9C53-4EDFC538AB41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974D95A9-6ED4-4983-A16E-DC21C0286077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Tomasz trusts sequences while Amira trusts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relationships between elements. As a result, each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treats their own format as proof of correct thinking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until putting the two side by side reveals that much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of the content dispute was really a representation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dispute. Place both formats side by side and map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their elements one to one before deciding that the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content has changed.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baec7ccb00354e37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974D95A9-6ED4-4983-A16E-DC21C0286077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6474819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2026-09-15T08:03:06.6390000Z</dcterms:created>
  <dcterms:modified xsi:type="dcterms:W3CDTF">2026-09-15T08:03:06.6390000Z</dcterms:modified>
</coreProperties>
</file>