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a9696b7e9642b8" /><Relationship Type="http://schemas.openxmlformats.org/officeDocument/2006/relationships/extended-properties" Target="/docProps/app.xml" Id="Rb8dec617c9c64de3" /><Relationship Type="http://schemas.openxmlformats.org/officeDocument/2006/relationships/officeDocument" Target="/ppt/presentation.xml" Id="Rcde186cf670748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1db33ec6e746e0"/>
  </p:sldMasterIdLst>
  <p:notesMasterIdLst>
    <p:notesMasterId xmlns:r="http://schemas.openxmlformats.org/officeDocument/2006/relationships" r:id="R1d57422cfcc546a9"/>
  </p:notesMasterIdLst>
  <p:sldIdLst>
    <p:sldId xmlns:r="http://schemas.openxmlformats.org/officeDocument/2006/relationships" id="256" r:id="R29889c722f8f4666"/>
    <p:sldId xmlns:r="http://schemas.openxmlformats.org/officeDocument/2006/relationships" id="257" r:id="Re546483488014264"/>
    <p:sldId xmlns:r="http://schemas.openxmlformats.org/officeDocument/2006/relationships" id="258" r:id="Rff5ef001e2084e9f"/>
    <p:sldId xmlns:r="http://schemas.openxmlformats.org/officeDocument/2006/relationships" id="259" r:id="R56541188ab23462d"/>
    <p:sldId xmlns:r="http://schemas.openxmlformats.org/officeDocument/2006/relationships" id="260" r:id="Rd7063f15cfc742da"/>
    <p:sldId xmlns:r="http://schemas.openxmlformats.org/officeDocument/2006/relationships" id="261" r:id="R8fe7287145b14511"/>
    <p:sldId xmlns:r="http://schemas.openxmlformats.org/officeDocument/2006/relationships" id="262" r:id="R86d95efebe104dc0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5cf4be63d6c4cd4" /><Relationship Type="http://schemas.openxmlformats.org/officeDocument/2006/relationships/slideMaster" Target="/ppt/slideMasters/slideMaster1.xml" Id="R171db33ec6e746e0" /><Relationship Type="http://schemas.openxmlformats.org/officeDocument/2006/relationships/notesMaster" Target="/ppt/notesMasters/notesMaster1.xml" Id="R1d57422cfcc546a9" /><Relationship Type="http://schemas.openxmlformats.org/officeDocument/2006/relationships/presProps" Target="/ppt/presProps.xml" Id="R8a8df756978e43b2" /><Relationship Type="http://schemas.openxmlformats.org/officeDocument/2006/relationships/tableStyles" Target="/ppt/tableStyles.xml" Id="R9f8747652d154cec" /><Relationship Type="http://schemas.openxmlformats.org/officeDocument/2006/relationships/slide" Target="/ppt/slides/slide1.xml" Id="R29889c722f8f4666" /><Relationship Type="http://schemas.openxmlformats.org/officeDocument/2006/relationships/slide" Target="/ppt/slides/slide2.xml" Id="Re546483488014264" /><Relationship Type="http://schemas.openxmlformats.org/officeDocument/2006/relationships/slide" Target="/ppt/slides/slide3.xml" Id="Rff5ef001e2084e9f" /><Relationship Type="http://schemas.openxmlformats.org/officeDocument/2006/relationships/slide" Target="/ppt/slides/slide4.xml" Id="R56541188ab23462d" /><Relationship Type="http://schemas.openxmlformats.org/officeDocument/2006/relationships/slide" Target="/ppt/slides/slide5.xml" Id="Rd7063f15cfc742da" /><Relationship Type="http://schemas.openxmlformats.org/officeDocument/2006/relationships/slide" Target="/ppt/slides/slide6.xml" Id="R8fe7287145b14511" /><Relationship Type="http://schemas.openxmlformats.org/officeDocument/2006/relationships/slide" Target="/ppt/slides/slide7.xml" Id="R86d95efebe104d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baf6b1f2c742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4b1bd3575141f0" /><Relationship Type="http://schemas.openxmlformats.org/officeDocument/2006/relationships/notesMaster" Target="/ppt/notesMasters/notesMaster1.xml" Id="R60b6d7fc346b4f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dc78ef857ef4d64" /><Relationship Type="http://schemas.openxmlformats.org/officeDocument/2006/relationships/notesMaster" Target="/ppt/notesMasters/notesMaster1.xml" Id="R69beafa97c5f42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5533336caae44ab" /><Relationship Type="http://schemas.openxmlformats.org/officeDocument/2006/relationships/notesMaster" Target="/ppt/notesMasters/notesMaster1.xml" Id="R3a5953e7375a42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47cb74b2af240a4" /><Relationship Type="http://schemas.openxmlformats.org/officeDocument/2006/relationships/notesMaster" Target="/ppt/notesMasters/notesMaster1.xml" Id="R98b6f6efebbf433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f234d8ff314fa6" /><Relationship Type="http://schemas.openxmlformats.org/officeDocument/2006/relationships/notesMaster" Target="/ppt/notesMasters/notesMaster1.xml" Id="R9ef7d1356f5e43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d74654b628e4f6c" /><Relationship Type="http://schemas.openxmlformats.org/officeDocument/2006/relationships/notesMaster" Target="/ppt/notesMasters/notesMaster1.xml" Id="R99788d6626814c7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e6d58531924a2a" /><Relationship Type="http://schemas.openxmlformats.org/officeDocument/2006/relationships/notesMaster" Target="/ppt/notesMasters/notesMaster1.xml" Id="R2c34c8af15494f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Two people, the whole team.</a:t>
            </a:r>
          </a:p>
          <a:p xmlns:a="http://schemas.openxmlformats.org/drawingml/2006/main">
            <a:r>
              <a:t>Tension between Jonas and Maja begins to change the behaviour of people who are not part of the conflict. Neutral situations acquire suspicious new meanings.</a:t>
            </a:r>
          </a:p>
          <a:p xmlns:a="http://schemas.openxmlformats.org/drawingml/2006/main">
            <a:r>
              <a:t>Temat: Konflikt dwóch osób a klimat zespołu. Bohaterowie: Jonas, Maja, Olek, Helena.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Two people, the whole team.</a:t>
            </a:r>
          </a:p>
          <a:p xmlns:a="http://schemas.openxmlformats.org/drawingml/2006/main">
            <a:r>
              <a:t>Kadr 1 z 6. Jonas i Maja ścierają się przy zwykłym przeglądzie.</a:t>
            </a:r>
          </a:p>
          <a:p xmlns:a="http://schemas.openxmlformats.org/drawingml/2006/main">
            <a:r>
              <a:t>Jonas: Too soft again. | Maja: And again you’re not listening.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Two people, the whole team.</a:t>
            </a:r>
          </a:p>
          <a:p xmlns:a="http://schemas.openxmlformats.org/drawingml/2006/main">
            <a:r>
              <a:t>Kadr 2 z 6. Na kolejnym spotkaniu tylko wymieniają neutralne spojrzenia; Olek już oczekuje awantury.</a:t>
            </a:r>
          </a:p>
          <a:p xmlns:a="http://schemas.openxmlformats.org/drawingml/2006/main">
            <a:r>
              <a:t>Olek: Here we go.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Two people, the whole team.</a:t>
            </a:r>
          </a:p>
          <a:p xmlns:a="http://schemas.openxmlformats.org/drawingml/2006/main">
            <a:r>
              <a:t>Kadr 3 z 6. Helena zaczyna unikać przydzielania im wspólnych zadań.</a:t>
            </a:r>
          </a:p>
          <a:p xmlns:a="http://schemas.openxmlformats.org/drawingml/2006/main">
            <a:r>
              <a:t>Helena: Better not put them together right now.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Two people, the whole team.</a:t>
            </a:r>
          </a:p>
          <a:p xmlns:a="http://schemas.openxmlformats.org/drawingml/2006/main">
            <a:r>
              <a:t>Kadr 4 z 6. Zespół jest ostrożniejszy, mniej spontanicznie pomaga sobie, zwykłe uwagi są czytane jako napięcie.</a:t>
            </a:r>
          </a:p>
          <a:p xmlns:a="http://schemas.openxmlformats.org/drawingml/2006/main">
            <a:r>
              <a:t>Olek: Now everything in this team sounds like conflict.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Two people, the whole team.</a:t>
            </a:r>
          </a:p>
          <a:p xmlns:a="http://schemas.openxmlformats.org/drawingml/2006/main">
            <a:r>
              <a:t>Kadr 5 z 6. Helena zatrzymuje uogólnienie.</a:t>
            </a:r>
          </a:p>
          <a:p xmlns:a="http://schemas.openxmlformats.org/drawingml/2006/main">
            <a:r>
              <a:t>Helena: We have a conflict between two people. Let’s not turn it into a description of the whole team.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Empatyzer. Story from work: Two people, the whole team.</a:t>
            </a:r>
          </a:p>
          <a:p xmlns:a="http://schemas.openxmlformats.org/drawingml/2006/main">
            <a:r>
              <a:t>Podsumowanie Em: Jonas and Maja have a real conflict, but Olek and Helena begin expecting tension even in neutral situations. As a result, a problem between two people gradually changes the whole group’s behaviour and starts to look like a team trait. Name the specific conflict, not the atmosphere of the whole team. Set working rules for the two people and observe everyone else without inventing motives.</a:t>
            </a:r>
          </a:p>
          <a:p xmlns:a="http://schemas.openxmlformats.org/drawingml/2006/main">
            <a:r>
              <a:t>Empatyzer pomaga przygotować sposób komunikacji przed ważną rozmową.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9f172b00a346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097aaf28bc47a3" /><Relationship Type="http://schemas.openxmlformats.org/officeDocument/2006/relationships/slideLayout" Target="/ppt/slideLayouts/slideLayout1.xml" Id="R2d21df8ac7ce4b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21df8ac7ce4b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3ea0782fb441d4" /><Relationship Type="http://schemas.openxmlformats.org/officeDocument/2006/relationships/notesSlide" Target="/ppt/notesSlides/notesSlide1.xml" Id="R114abceee37649b1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8f9db9099564cbb"/><Relationship Type="http://schemas.openxmlformats.org/officeDocument/2006/relationships/image" Target="../media/image.png" Id="R24d69b7086b9486f"/><Relationship Type="http://schemas.openxmlformats.org/officeDocument/2006/relationships/notesSlide" Target="/ppt/notesSlides/notesSlide2.xml" Id="R89c976c426d24fcc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f9c27b81e16406c"/><Relationship Type="http://schemas.openxmlformats.org/officeDocument/2006/relationships/image" Target="../media/image2.png" Id="Rb2449262ea6741a9"/><Relationship Type="http://schemas.openxmlformats.org/officeDocument/2006/relationships/notesSlide" Target="/ppt/notesSlides/notesSlide3.xml" Id="R44da5199c3fc4a23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e6e8e1886924d0c"/><Relationship Type="http://schemas.openxmlformats.org/officeDocument/2006/relationships/image" Target="../media/image3.png" Id="R2e75a1ac31ae4120"/><Relationship Type="http://schemas.openxmlformats.org/officeDocument/2006/relationships/notesSlide" Target="/ppt/notesSlides/notesSlide4.xml" Id="R54ae666abc404a46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f608566444c446f"/><Relationship Type="http://schemas.openxmlformats.org/officeDocument/2006/relationships/image" Target="../media/image4.png" Id="R859eab6ef4b540f0"/><Relationship Type="http://schemas.openxmlformats.org/officeDocument/2006/relationships/notesSlide" Target="/ppt/notesSlides/notesSlide5.xml" Id="R8b7394ca86124d63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1ea4eeaaae3485b"/><Relationship Type="http://schemas.openxmlformats.org/officeDocument/2006/relationships/image" Target="../media/image5.png" Id="R6531b496a43a4c90"/><Relationship Type="http://schemas.openxmlformats.org/officeDocument/2006/relationships/notesSlide" Target="/ppt/notesSlides/notesSlide6.xml" Id="Rcfb38a33d97047bf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a10c6b891514054"/><Relationship Type="http://schemas.openxmlformats.org/officeDocument/2006/relationships/image" Target="../media/image6.png" Id="Rf5187da1306e422e"/><Relationship Type="http://schemas.openxmlformats.org/officeDocument/2006/relationships/notesSlide" Target="/ppt/notesSlides/notesSlide7.xml" Id="R0538b8b70ccf426a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02A691-288A-4237-BED3-E5F322684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23875"/>
            <a:ext cx="685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2D7C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42D7C4"/>
                </a:solidFill>
                <a:latin typeface="Outfit"/>
                <a:ea typeface="Outfit"/>
                <a:cs typeface="Outfit"/>
              </a:rPr>
              <a:t>EMPATYZER · STORIES FROM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9F1D69-2819-4237-AB6F-B942A367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4287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36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Two people, the whole team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C758C6-3528-4D2A-A579-13458869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48000"/>
            <a:ext cx="6572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CADC"/>
                </a:solidFill>
                <a:latin typeface="Outfit"/>
                <a:ea typeface="Outfit"/>
                <a:cs typeface="Outfit"/>
              </a:defRPr>
            </a:pPr>
            <a:r>
              <a:rPr sz="1650" b="0">
                <a:solidFill>
                  <a:srgbClr val="D8CADC"/>
                </a:solidFill>
                <a:latin typeface="Outfit"/>
                <a:ea typeface="Outfit"/>
                <a:cs typeface="Outfit"/>
              </a:rPr>
              <a:t>Konflikt dwóch osób a klimat zespołu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CBE385-BC53-4352-AAF9-5C9FB108D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905250"/>
            <a:ext cx="657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133350" tIns="95250" rIns="133350" bIns="9525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1875" b="0">
                <a:solidFill>
                  <a:srgbClr val="FFFFFF"/>
                </a:solidFill>
                <a:latin typeface="Outfit"/>
                <a:ea typeface="Outfit"/>
                <a:cs typeface="Outfit"/>
              </a:rPr>
              <a:t>Tension between Jonas and Maja begins to change the behaviour of people who are not part of the conflict. Neutral situations acquire suspicious new meanings.</a:t>
            </a:r>
          </a:p>
        </p:txBody>
      </p:sp>
    </p:spTree>
    <p:extLst>
      <p:ext uri="{BB962C8B-B14F-4D97-AF65-F5344CB8AC3E}">
        <p14:creationId xmlns:p14="http://schemas.microsoft.com/office/powerpoint/2010/main" val="10208331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d69b7086b9486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30AC1D-C0B4-4FEE-928B-4F7B4E26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3B618D-B40F-4DA5-8703-F3971AA55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45757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B5EA87-56DA-497F-A767-B3E9D94CF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333875"/>
            <a:ext cx="2381250" cy="1143000"/>
          </a:xfrm>
          <a:prstGeom xmlns:a="http://schemas.openxmlformats.org/drawingml/2006/main" prst="roundRect">
            <a:avLst>
              <a:gd name="adj" fmla="val 21667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Too soft again.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639DCB-D736-44A2-A132-571CC75AE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3623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21AF5-3687-4028-9E5D-1FA19D32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238625"/>
            <a:ext cx="2667000" cy="1238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And again you’re not listening.</a:t>
            </a:r>
          </a:p>
        </p:txBody>
      </p:sp>
    </p:spTree>
    <p:extLst>
      <p:ext uri="{BB962C8B-B14F-4D97-AF65-F5344CB8AC3E}">
        <p14:creationId xmlns:p14="http://schemas.microsoft.com/office/powerpoint/2010/main" val="10104200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449262ea6741a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5A5D58-9BBF-4209-8721-F38D7BF9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FD9706-619E-44ED-A077-8D7F00911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019550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2E6325-4947-4EB9-8AEC-F9143CA86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8100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516401-72CD-48A5-888E-D08E205CD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4238625"/>
            <a:ext cx="2857500" cy="1285875"/>
          </a:xfrm>
          <a:prstGeom xmlns:a="http://schemas.openxmlformats.org/drawingml/2006/main" prst="roundRect">
            <a:avLst>
              <a:gd name="adj" fmla="val 19259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Here we go.</a:t>
            </a:r>
          </a:p>
        </p:txBody>
      </p:sp>
    </p:spTree>
    <p:extLst>
      <p:ext uri="{BB962C8B-B14F-4D97-AF65-F5344CB8AC3E}">
        <p14:creationId xmlns:p14="http://schemas.microsoft.com/office/powerpoint/2010/main" val="16514423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75a1ac31ae412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2E21D5-4AF5-43C0-B534-C3CA7060D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F6E406-90F1-471F-BFBC-8D189B906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781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23E451-3738-45FD-8ECA-6FEC1678C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571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BCBAD3-3B6D-4C7C-BCA7-8B8C6FECB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000500"/>
            <a:ext cx="3810000" cy="1476375"/>
          </a:xfrm>
          <a:prstGeom xmlns:a="http://schemas.openxmlformats.org/drawingml/2006/main" prst="roundRect">
            <a:avLst>
              <a:gd name="adj" fmla="val 16774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Better not put them together right now.</a:t>
            </a:r>
          </a:p>
        </p:txBody>
      </p:sp>
    </p:spTree>
    <p:extLst>
      <p:ext uri="{BB962C8B-B14F-4D97-AF65-F5344CB8AC3E}">
        <p14:creationId xmlns:p14="http://schemas.microsoft.com/office/powerpoint/2010/main" val="10006967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9eab6ef4b540f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FD6052-A00B-412C-BA9A-0112A7B3A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186002-3865-4CF5-83B2-F3E74B3E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781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B3544D-78F8-49F9-8CC1-061191077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571875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97031B-69CF-4E3A-94E6-E562071D3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4000500"/>
            <a:ext cx="3714750" cy="1571625"/>
          </a:xfrm>
          <a:prstGeom xmlns:a="http://schemas.openxmlformats.org/drawingml/2006/main" prst="roundRect">
            <a:avLst>
              <a:gd name="adj" fmla="val 15758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Now everything in this team sounds like conflict.</a:t>
            </a:r>
          </a:p>
        </p:txBody>
      </p:sp>
    </p:spTree>
    <p:extLst>
      <p:ext uri="{BB962C8B-B14F-4D97-AF65-F5344CB8AC3E}">
        <p14:creationId xmlns:p14="http://schemas.microsoft.com/office/powerpoint/2010/main" val="14802759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31b496a43a4c9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AA6159-C0F4-436C-8A77-433DF8611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190500"/>
            <a:ext cx="666750" cy="666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9525">
            <a:solidFill>
              <a:srgbClr val="4F2854"/>
            </a:solidFill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8F451C-5364-4CB3-A211-42CD7390F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790825"/>
            <a:ext cx="342900" cy="895350"/>
          </a:xfrm>
          <a:custGeom xmlns:a="http://schemas.openxmlformats.org/drawingml/2006/main">
            <a:pathLst>
              <a:path w="342900" h="895350">
                <a:moveTo>
                  <a:pt x="0" y="895350"/>
                </a:moveTo>
                <a:lnTo>
                  <a:pt x="171450" y="0"/>
                </a:lnTo>
                <a:lnTo>
                  <a:pt x="342900" y="895350"/>
                </a:lnTo>
                <a:close/>
              </a:path>
            </a:pathLst>
          </a:cu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1BFDDD-7721-4F37-BE0D-1679881CA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67125"/>
            <a:ext cx="4953000" cy="18573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DFD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wrap="square" lIns="152400" tIns="114300" rIns="152400" bIns="1143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35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We have a conflict between two people. Let’s not turn it into a description of the whole team.</a:t>
            </a:r>
          </a:p>
        </p:txBody>
      </p:sp>
    </p:spTree>
    <p:extLst>
      <p:ext uri="{BB962C8B-B14F-4D97-AF65-F5344CB8AC3E}">
        <p14:creationId xmlns:p14="http://schemas.microsoft.com/office/powerpoint/2010/main" val="36533187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sp>
        <p:nvSpPr>
          <p:cNvPr id="6" name="">
            <a:extLst>
              <a:ext uri="{FF2B5EF4-FFF2-40B4-BE49-F238E27FC236}">
                <ns2:creationId id="{2F847BAC-42FA-47A1-99F6-2848276A5D3E}"/>
              </a:ext>
            </a:extLst>
          </p:cNvPr>
          <p:cNvSpPr>
            <a:spLocks noGrp="1"/>
          </p:cNvSpPr>
          <p:nvPr/>
        </p:nvSpPr>
        <p:spPr>
          <a:xfrm>
            <a:off x="190500" y="190500"/>
            <a:ext cx="666750" cy="666750"/>
          </a:xfrm>
          <a:prstGeom prst="ellipse">
            <a:avLst/>
          </a:prstGeom>
          <a:solidFill>
            <a:srgbClr val="4F2854"/>
          </a:solidFill>
          <a:ln w="9525">
            <a:solidFill>
              <a:srgbClr val="4F2854"/>
            </a:solidFill>
          </a:ln>
        </p:spPr>
        <p:txBody>
          <a:bodyPr lIns="0" tIns="0" rIns="0" bIns="0" anchor="ctr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Outfit"/>
                <a:ea typeface="Outfit"/>
                <a:cs typeface="Outfit"/>
              </a:defRPr>
            </a:pPr>
            <a:r>
              <a:rPr sz="2100" b="1">
                <a:solidFill>
                  <a:srgbClr val="FFFF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2" name="">
            <a:extLst>
              <a:ext uri="{FF2B5EF4-FFF2-40B4-BE49-F238E27FC236}">
                <ns2:creationId id="{3CFE321E-61AA-4809-97A0-DD9949ED4BED}"/>
              </a:ext>
            </a:extLst>
          </p:cNvPr>
          <p:cNvSpPr>
            <a:spLocks noGrp="1"/>
          </p:cNvSpPr>
          <p:nvPr/>
        </p:nvSpPr>
        <p:spPr>
          <a:xfrm>
            <a:off x="1952625" y="4762500"/>
            <a:ext cx="904875" cy="523875"/>
          </a:xfrm>
          <a:custGeom>
            <a:pathLst>
              <a:path w="904875" h="523875">
                <a:moveTo>
                  <a:pt x="523875" y="0"/>
                </a:moveTo>
                <a:lnTo>
                  <a:pt x="0" y="523875"/>
                </a:lnTo>
                <a:lnTo>
                  <a:pt x="904875" y="0"/>
                </a:lnTo>
                <a:close/>
              </a:path>
            </a:pathLst>
          </a:custGeom>
          <a:solidFill>
            <a:srgbClr val="FFFDFD"/>
          </a:solidFill>
          <a:ln w="19050">
            <a:solidFill>
              <a:srgbClr val="139C8B"/>
            </a:solidFill>
          </a:ln>
        </p:spPr>
      </p:sp>
      <p:sp>
        <p:nvSpPr>
          <p:cNvPr id="3" name="">
            <a:extLst>
              <a:ext uri="{FF2B5EF4-FFF2-40B4-BE49-F238E27FC236}">
                <ns2:creationId id="{5C2CCD1A-5C2D-43DC-B5D6-4779FD67AD50}"/>
              </a:ext>
            </a:extLst>
          </p:cNvPr>
          <p:cNvSpPr>
            <a:spLocks noGrp="1"/>
          </p:cNvSpPr>
          <p:nvPr/>
        </p:nvSpPr>
        <p:spPr>
          <a:xfrm>
            <a:off x="1809750" y="666750"/>
            <a:ext cx="5810250" cy="4095750"/>
          </a:xfrm>
          <a:prstGeom prst="roundRect">
            <a:avLst>
              <a:gd name="adj" fmla="val 6977"/>
            </a:avLst>
          </a:prstGeom>
          <a:solidFill>
            <a:srgbClr val="FFFDFD"/>
          </a:solidFill>
          <a:ln w="28575">
            <a:solidFill>
              <a:srgbClr val="139C8B"/>
            </a:solidFill>
          </a:ln>
        </p:spPr>
        <p:txBody>
          <a:bodyPr wrap="square" lIns="285750" tIns="266700" rIns="285750" bIns="266700" anchor="ctr">
            <a:normAutofit fontScale="100000"/>
          </a:bodyPr>
          <a:lstStyle/>
          <a:p>
            <a:pPr algn="l">
              <a:defRPr sz="1725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2:creationId id="{C1129A52-1E3D-40E4-B482-BF1312EE9240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100" b="1">
                <a:solidFill>
                  <a:srgbClr val="241428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Jonas and Maja have a real conflict, but Olek and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Helena begin expecting tension even in neutral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situations. As a result, a problem between two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people gradually changes the whole group’s behaviour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and starts to look like a team trait. Name the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specific conflict, not the atmosphere of the whole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team. Set working rules for the two people and</a:t>
            </a:r>
            <a:b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41428"/>
                </a:solidFill>
                <a:latin typeface="Outfit"/>
                <a:ea typeface="Outfit"/>
                <a:cs typeface="Outfit"/>
              </a:rPr>
              <a:t>observe everyone else without inventing motives.</a:t>
            </a:r>
          </a:p>
        </p:txBody>
      </p:sp>
      <p:pic>
        <p:nvPicPr>
          <p:cNvPr id="9" name=""/>
          <p:cNvPicPr>
            <a:picLocks noChangeAspect="1"/>
          </p:cNvPicPr>
          <p:nvPr/>
        </p:nvPicPr>
        <p:blipFill>
          <a:blip r:embed="Rf5187da1306e422e"/>
          <a:stretch/>
        </p:blipFill>
        <p:spPr>
          <a:xfrm>
            <a:off x="523875" y="4810125"/>
            <a:ext cx="1619250" cy="1619250"/>
          </a:xfrm>
          <a:prstGeom prst="rect">
            <a:avLst/>
          </a:prstGeom>
        </p:spPr>
      </p:pic>
      <p:sp>
        <p:nvSpPr>
          <p:cNvPr id="5" name="">
            <a:extLst>
              <a:ext uri="{FF2B5EF4-FFF2-40B4-BE49-F238E27FC236}">
                <ns2:creationId id="{C1129A52-1E3D-40E4-B482-BF1312EE9240}"/>
              </a:ext>
            </a:extLst>
          </p:cNvPr>
          <p:cNvSpPr>
            <a:spLocks noGrp="1"/>
          </p:cNvSpPr>
          <p:nvPr/>
        </p:nvSpPr>
        <p:spPr>
          <a:xfrm>
            <a:off x="2857500" y="6238875"/>
            <a:ext cx="4476750" cy="323850"/>
          </a:xfrm>
          <a:prstGeom prst="rect">
            <a:avLst/>
          </a:prstGeom>
          <a:noFill/>
          <a:ln w="0">
            <a:noFill/>
          </a:ln>
        </p:spPr>
        <p:txBody>
          <a:bodyPr wrap="square" lIns="133350" tIns="95250" rIns="133350" bIns="95250" anchor="ctr">
            <a:normAutofit fontScale="72917"/>
          </a:bodyPr>
          <a:lstStyle/>
          <a:p>
            <a:pPr algn="r">
              <a:defRPr sz="1200" b="0">
                <a:solidFill>
                  <a:srgbClr val="9E91A5"/>
                </a:solidFill>
                <a:latin typeface="Outfit"/>
                <a:ea typeface="Outfit"/>
                <a:cs typeface="Outfit"/>
              </a:defRPr>
            </a:pPr>
            <a:r>
              <a:rPr sz="1200" b="0">
                <a:solidFill>
                  <a:srgbClr val="9E91A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21205540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2026-09-15T08:02:59.9840000Z</dcterms:created>
  <dcterms:modified xsi:type="dcterms:W3CDTF">2026-09-15T08:02:59.9840000Z</dcterms:modified>
</coreProperties>
</file>