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80618ca58f4c3b" /><Relationship Type="http://schemas.openxmlformats.org/officeDocument/2006/relationships/extended-properties" Target="/docProps/app.xml" Id="R20c438724f7248ec" /><Relationship Type="http://schemas.openxmlformats.org/officeDocument/2006/relationships/officeDocument" Target="/ppt/presentation.xml" Id="R6688668610db4c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4d29b0d4de4ff3"/>
  </p:sldMasterIdLst>
  <p:notesMasterIdLst>
    <p:notesMasterId xmlns:r="http://schemas.openxmlformats.org/officeDocument/2006/relationships" r:id="R2e1f6960af444dd2"/>
  </p:notesMasterIdLst>
  <p:sldIdLst>
    <p:sldId xmlns:r="http://schemas.openxmlformats.org/officeDocument/2006/relationships" id="256" r:id="Rcdfdfaf9f7c34791"/>
    <p:sldId xmlns:r="http://schemas.openxmlformats.org/officeDocument/2006/relationships" id="257" r:id="Rdd5ad416d16d4963"/>
    <p:sldId xmlns:r="http://schemas.openxmlformats.org/officeDocument/2006/relationships" id="258" r:id="Rc041118833d94e83"/>
    <p:sldId xmlns:r="http://schemas.openxmlformats.org/officeDocument/2006/relationships" id="259" r:id="R753649b3557e46d2"/>
    <p:sldId xmlns:r="http://schemas.openxmlformats.org/officeDocument/2006/relationships" id="260" r:id="R9f28231f308343df"/>
    <p:sldId xmlns:r="http://schemas.openxmlformats.org/officeDocument/2006/relationships" id="261" r:id="Rcad4ec3c35514617"/>
    <p:sldId xmlns:r="http://schemas.openxmlformats.org/officeDocument/2006/relationships" id="262" r:id="R68e25544545045b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c843492f004c9f" /><Relationship Type="http://schemas.openxmlformats.org/officeDocument/2006/relationships/slideMaster" Target="/ppt/slideMasters/slideMaster1.xml" Id="Rc64d29b0d4de4ff3" /><Relationship Type="http://schemas.openxmlformats.org/officeDocument/2006/relationships/notesMaster" Target="/ppt/notesMasters/notesMaster1.xml" Id="R2e1f6960af444dd2" /><Relationship Type="http://schemas.openxmlformats.org/officeDocument/2006/relationships/presProps" Target="/ppt/presProps.xml" Id="Rb63cec1168184dbd" /><Relationship Type="http://schemas.openxmlformats.org/officeDocument/2006/relationships/tableStyles" Target="/ppt/tableStyles.xml" Id="R432d9d7bb8a54378" /><Relationship Type="http://schemas.openxmlformats.org/officeDocument/2006/relationships/slide" Target="/ppt/slides/slide1.xml" Id="Rcdfdfaf9f7c34791" /><Relationship Type="http://schemas.openxmlformats.org/officeDocument/2006/relationships/slide" Target="/ppt/slides/slide2.xml" Id="Rdd5ad416d16d4963" /><Relationship Type="http://schemas.openxmlformats.org/officeDocument/2006/relationships/slide" Target="/ppt/slides/slide3.xml" Id="Rc041118833d94e83" /><Relationship Type="http://schemas.openxmlformats.org/officeDocument/2006/relationships/slide" Target="/ppt/slides/slide4.xml" Id="R753649b3557e46d2" /><Relationship Type="http://schemas.openxmlformats.org/officeDocument/2006/relationships/slide" Target="/ppt/slides/slide5.xml" Id="R9f28231f308343df" /><Relationship Type="http://schemas.openxmlformats.org/officeDocument/2006/relationships/slide" Target="/ppt/slides/slide6.xml" Id="Rcad4ec3c35514617" /><Relationship Type="http://schemas.openxmlformats.org/officeDocument/2006/relationships/slide" Target="/ppt/slides/slide7.xml" Id="R68e25544545045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22250217f747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8fd9aa040c40e5" /><Relationship Type="http://schemas.openxmlformats.org/officeDocument/2006/relationships/notesMaster" Target="/ppt/notesMasters/notesMaster1.xml" Id="Ra6f77c51503e48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fac3e4f0b14b28" /><Relationship Type="http://schemas.openxmlformats.org/officeDocument/2006/relationships/notesMaster" Target="/ppt/notesMasters/notesMaster1.xml" Id="R96526c67b5dc4d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105f4822a94b8f" /><Relationship Type="http://schemas.openxmlformats.org/officeDocument/2006/relationships/notesMaster" Target="/ppt/notesMasters/notesMaster1.xml" Id="R96735d2b12bb49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fe2dab7f884e71" /><Relationship Type="http://schemas.openxmlformats.org/officeDocument/2006/relationships/notesMaster" Target="/ppt/notesMasters/notesMaster1.xml" Id="R9cd7cad8d8ff47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66d08022c04e36" /><Relationship Type="http://schemas.openxmlformats.org/officeDocument/2006/relationships/notesMaster" Target="/ppt/notesMasters/notesMaster1.xml" Id="Rd55f4964b4be45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436498b82d43aa" /><Relationship Type="http://schemas.openxmlformats.org/officeDocument/2006/relationships/notesMaster" Target="/ppt/notesMasters/notesMaster1.xml" Id="Re772d5ebbfa044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b337a531784712" /><Relationship Type="http://schemas.openxmlformats.org/officeDocument/2006/relationships/notesMaster" Target="/ppt/notesMasters/notesMaster1.xml" Id="R13eab5ba02f346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Anna asks Tomasz for more detail and later for less. Tomasz tries to reconstruct a standard that nobody has stated.</a:t>
            </a:r>
          </a:p>
          <a:p xmlns:a="http://schemas.openxmlformats.org/drawingml/2006/main">
            <a:r>
              <a:t>Temat: Szczegółowość a ukryte kryterium. Bohaterowie: Anna, Tomasz.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Kadr 1 z 6. Tomasz pokazuje bardzo szczegółowy raport.</a:t>
            </a:r>
          </a:p>
          <a:p xmlns:a="http://schemas.openxmlformats.org/drawingml/2006/main">
            <a:r>
              <a:t>Anna: Tomasz, don’t go this deep into the details. I need the decision.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Kadr 2 z 6. Przy następnym temacie Tomasz pokazuje krótkie podsumowanie.</a:t>
            </a:r>
          </a:p>
          <a:p xmlns:a="http://schemas.openxmlformats.org/drawingml/2006/main">
            <a:r>
              <a:t>Anna: This is too shallow. Where are the assumptions?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Kadr 3 z 6. Tomasz poprawia format po raz kolejny.</a:t>
            </a:r>
          </a:p>
          <a:p xmlns:a="http://schemas.openxmlformats.org/drawingml/2006/main">
            <a:r>
              <a:t>Tomasz: Too much. Too little. What rule am I supposed to follow?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Kadr 4 z 6. Tomasz przestaje zgadywać i pyta o kryterium.</a:t>
            </a:r>
          </a:p>
          <a:p xmlns:a="http://schemas.openxmlformats.org/drawingml/2006/main">
            <a:r>
              <a:t>Tomasz: What should always be there, and what depends on the situation? | Anna: You’re right. I never made that clear.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Kadr 5 z 6. Ustalają format następnego raportu: jedna strona decyzji plus szczegóły dalej.</a:t>
            </a:r>
          </a:p>
          <a:p xmlns:a="http://schemas.openxmlformats.org/drawingml/2006/main">
            <a:r>
              <a:t>Tomasz: One page for the decision, assumptions in the appendix? | Anna: Let’s test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Too much detail, then not enough.</a:t>
            </a:r>
          </a:p>
          <a:p xmlns:a="http://schemas.openxmlformats.org/drawingml/2006/main">
            <a:r>
              <a:t>Podsumowanie Em: Tomasz tries to build a stable rule from Anna’s feedback, while her expectations are invisible or changing to him. As a result, repeated corrections start to look like a competence problem rather than the absence of a shared standard. Before the task, define the audience, decision, scope and format. The level of detail should follow the purpose, not guesswork.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068e843ba745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4dc85cae9e4179" /><Relationship Type="http://schemas.openxmlformats.org/officeDocument/2006/relationships/slideLayout" Target="/ppt/slideLayouts/slideLayout1.xml" Id="Re6959c6dee4347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959c6dee4347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78deb4fea4503" /><Relationship Type="http://schemas.openxmlformats.org/officeDocument/2006/relationships/notesSlide" Target="/ppt/notesSlides/notesSlide1.xml" Id="R4642fb35296945a0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0c2c0c203a64f3c"/><Relationship Type="http://schemas.openxmlformats.org/officeDocument/2006/relationships/image" Target="../media/image.png" Id="R3b814c3b7e40446b"/><Relationship Type="http://schemas.openxmlformats.org/officeDocument/2006/relationships/notesSlide" Target="/ppt/notesSlides/notesSlide2.xml" Id="R75854958368c42c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73fda97f3024558"/><Relationship Type="http://schemas.openxmlformats.org/officeDocument/2006/relationships/image" Target="../media/image2.png" Id="R237ad33ac2da4d7c"/><Relationship Type="http://schemas.openxmlformats.org/officeDocument/2006/relationships/notesSlide" Target="/ppt/notesSlides/notesSlide3.xml" Id="Rbda02677f3a6400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b3648344cf642df"/><Relationship Type="http://schemas.openxmlformats.org/officeDocument/2006/relationships/image" Target="../media/image3.png" Id="R8ab0e2b828074f4e"/><Relationship Type="http://schemas.openxmlformats.org/officeDocument/2006/relationships/notesSlide" Target="/ppt/notesSlides/notesSlide4.xml" Id="R82ebdac7399c4ed9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6dd3eaa61ac4860"/><Relationship Type="http://schemas.openxmlformats.org/officeDocument/2006/relationships/image" Target="../media/image4.png" Id="Re92a96632fa74237"/><Relationship Type="http://schemas.openxmlformats.org/officeDocument/2006/relationships/notesSlide" Target="/ppt/notesSlides/notesSlide5.xml" Id="R6d82610c0cc84f4e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abc2c25bceb48d3"/><Relationship Type="http://schemas.openxmlformats.org/officeDocument/2006/relationships/image" Target="../media/image5.png" Id="R4c688161fa6a47e1"/><Relationship Type="http://schemas.openxmlformats.org/officeDocument/2006/relationships/notesSlide" Target="/ppt/notesSlides/notesSlide6.xml" Id="R6c08899099904b57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43711ff0596460f"/><Relationship Type="http://schemas.openxmlformats.org/officeDocument/2006/relationships/image" Target="../media/image6.png" Id="Rb6a41378067e4078"/><Relationship Type="http://schemas.openxmlformats.org/officeDocument/2006/relationships/notesSlide" Target="/ppt/notesSlides/notesSlide7.xml" Id="R16d72ff7a19b4f19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CD530-A3CE-476E-8819-93F44C898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A7C52D-A182-46AA-9926-DD3CB60B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Too much detail, then not enough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5FEF74-BAF2-435E-8E10-98B5E47A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Szczegółowość a ukryte kryterium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3F814-2824-4FC3-97FF-1387CB33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Anna asks Tomasz for more detail and later for less. Tomasz tries to reconstruct a standard that nobody has stated.</a:t>
            </a:r>
          </a:p>
        </p:txBody>
      </p:sp>
    </p:spTree>
    <p:extLst>
      <p:ext uri="{BB962C8B-B14F-4D97-AF65-F5344CB8AC3E}">
        <p14:creationId xmlns:p14="http://schemas.microsoft.com/office/powerpoint/2010/main" val="287587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814c3b7e40446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C38EE-AE28-4884-A3D0-06B31837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CC1BA6-858C-4AA2-9CEB-FA220C2D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4A79DF-BAA4-4B7F-9400-A1E8D442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3810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Tomasz, don’t go this deep into the details. I need the decision.</a:t>
            </a:r>
          </a:p>
        </p:txBody>
      </p:sp>
    </p:spTree>
    <p:extLst>
      <p:ext uri="{BB962C8B-B14F-4D97-AF65-F5344CB8AC3E}">
        <p14:creationId xmlns:p14="http://schemas.microsoft.com/office/powerpoint/2010/main" val="12362170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7ad33ac2da4d7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D4BEA-4DC3-4B81-9C7B-814D0506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41CFAC-2FF8-43A1-BE6D-5597AAF6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6A4F1-08BB-4EC6-A9B1-B08460FE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00500"/>
            <a:ext cx="3810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This is too shallow. Where are the assumptions?</a:t>
            </a:r>
          </a:p>
        </p:txBody>
      </p:sp>
    </p:spTree>
    <p:extLst>
      <p:ext uri="{BB962C8B-B14F-4D97-AF65-F5344CB8AC3E}">
        <p14:creationId xmlns:p14="http://schemas.microsoft.com/office/powerpoint/2010/main" val="5086757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0e2b828074f4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0C168D-8879-46E7-BBF9-9F284342C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DA13BD-7D15-4622-ADBE-83E04941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2E20B-20B4-4041-A323-8A617D81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B54A7B-133E-458D-B0AC-B0762A2B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05250"/>
            <a:ext cx="43815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Too much. Too little. What rule am I supposed to follow?</a:t>
            </a:r>
          </a:p>
        </p:txBody>
      </p:sp>
    </p:spTree>
    <p:extLst>
      <p:ext uri="{BB962C8B-B14F-4D97-AF65-F5344CB8AC3E}">
        <p14:creationId xmlns:p14="http://schemas.microsoft.com/office/powerpoint/2010/main" val="16482794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2a96632fa742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129B0-B9A2-40C8-87AB-817F47A7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A0700-6960-42E9-A5B7-6AF633E57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FAB44-FA64-4478-ACDF-E7B90F8B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7147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What should always be there, and what depends on the situation?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BA872-2CEC-4DDB-B2FF-92FC160A4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1FDD8-3F82-4186-8373-D9D4AA9B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You’re right. I never made that clear.</a:t>
            </a:r>
          </a:p>
        </p:txBody>
      </p:sp>
    </p:spTree>
    <p:extLst>
      <p:ext uri="{BB962C8B-B14F-4D97-AF65-F5344CB8AC3E}">
        <p14:creationId xmlns:p14="http://schemas.microsoft.com/office/powerpoint/2010/main" val="10139016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88161fa6a47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2D6E1-1C58-477A-91DD-066386A5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124593-354A-469D-A700-034EDA58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8860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D1218-EE0F-4AE8-AC92-8AD38B6F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62375"/>
            <a:ext cx="3810000" cy="1762125"/>
          </a:xfrm>
          <a:prstGeom xmlns:a="http://schemas.openxmlformats.org/drawingml/2006/main" prst="roundRect">
            <a:avLst>
              <a:gd name="adj" fmla="val 1405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One page for the decision, assumptions in the appendix?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6C817C-88D2-46F1-97D0-3DB04964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95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F96FC-6DA4-407C-9384-DE306ED8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572000"/>
            <a:ext cx="18097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Let’s test it.</a:t>
            </a:r>
          </a:p>
        </p:txBody>
      </p:sp>
    </p:spTree>
    <p:extLst>
      <p:ext uri="{BB962C8B-B14F-4D97-AF65-F5344CB8AC3E}">
        <p14:creationId xmlns:p14="http://schemas.microsoft.com/office/powerpoint/2010/main" val="510068352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78DE90A6-6249-496A-A3E8-71313EA1D856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4C912913-FA8C-4154-95A0-3F464F8A22EF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2583624B-4003-40EF-873B-307D1CB4D0B3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C68EFB5A-8832-48DD-B451-8AE5CAF26BAF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Tomasz tries to build a stable rule from Anna’s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feedback, while her expectations are invisible or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changing to him. As a result, repeated corrections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start to look like a competence problem rather than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absence of a shared standard. Before the task,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define the audience, decision, scope and format.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level of detail should follow the purpose, not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guesswork.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b6a41378067e4078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C68EFB5A-8832-48DD-B451-8AE5CAF26BAF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9497516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2026-09-15T07:44:05.2100000Z</dcterms:created>
  <dcterms:modified xsi:type="dcterms:W3CDTF">2026-09-15T07:44:05.2100000Z</dcterms:modified>
</coreProperties>
</file>