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66f39c631742ea" /><Relationship Type="http://schemas.openxmlformats.org/officeDocument/2006/relationships/extended-properties" Target="/docProps/app.xml" Id="R6e5d71fff0404bc1" /><Relationship Type="http://schemas.openxmlformats.org/officeDocument/2006/relationships/officeDocument" Target="/ppt/presentation.xml" Id="R2c7eab28e33a46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25be9102c44995"/>
  </p:sldMasterIdLst>
  <p:notesMasterIdLst>
    <p:notesMasterId xmlns:r="http://schemas.openxmlformats.org/officeDocument/2006/relationships" r:id="Rc4e154b32ce948bc"/>
  </p:notesMasterIdLst>
  <p:sldIdLst>
    <p:sldId xmlns:r="http://schemas.openxmlformats.org/officeDocument/2006/relationships" id="256" r:id="Rd2809e94a94b4207"/>
    <p:sldId xmlns:r="http://schemas.openxmlformats.org/officeDocument/2006/relationships" id="257" r:id="Rba9f383617d44138"/>
    <p:sldId xmlns:r="http://schemas.openxmlformats.org/officeDocument/2006/relationships" id="258" r:id="R2420a97128f34787"/>
    <p:sldId xmlns:r="http://schemas.openxmlformats.org/officeDocument/2006/relationships" id="259" r:id="R486b457d99514050"/>
    <p:sldId xmlns:r="http://schemas.openxmlformats.org/officeDocument/2006/relationships" id="260" r:id="Rd5def1a68d51463a"/>
    <p:sldId xmlns:r="http://schemas.openxmlformats.org/officeDocument/2006/relationships" id="261" r:id="Re8b9bd1ae0ed4c22"/>
    <p:sldId xmlns:r="http://schemas.openxmlformats.org/officeDocument/2006/relationships" id="262" r:id="R9ef3153b51844457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8347558f6940bd" /><Relationship Type="http://schemas.openxmlformats.org/officeDocument/2006/relationships/slideMaster" Target="/ppt/slideMasters/slideMaster1.xml" Id="R7d25be9102c44995" /><Relationship Type="http://schemas.openxmlformats.org/officeDocument/2006/relationships/notesMaster" Target="/ppt/notesMasters/notesMaster1.xml" Id="Rc4e154b32ce948bc" /><Relationship Type="http://schemas.openxmlformats.org/officeDocument/2006/relationships/presProps" Target="/ppt/presProps.xml" Id="Rd7b230999fcc47a7" /><Relationship Type="http://schemas.openxmlformats.org/officeDocument/2006/relationships/tableStyles" Target="/ppt/tableStyles.xml" Id="Rffcb7feb3d8a4e74" /><Relationship Type="http://schemas.openxmlformats.org/officeDocument/2006/relationships/slide" Target="/ppt/slides/slide1.xml" Id="Rd2809e94a94b4207" /><Relationship Type="http://schemas.openxmlformats.org/officeDocument/2006/relationships/slide" Target="/ppt/slides/slide2.xml" Id="Rba9f383617d44138" /><Relationship Type="http://schemas.openxmlformats.org/officeDocument/2006/relationships/slide" Target="/ppt/slides/slide3.xml" Id="R2420a97128f34787" /><Relationship Type="http://schemas.openxmlformats.org/officeDocument/2006/relationships/slide" Target="/ppt/slides/slide4.xml" Id="R486b457d99514050" /><Relationship Type="http://schemas.openxmlformats.org/officeDocument/2006/relationships/slide" Target="/ppt/slides/slide5.xml" Id="Rd5def1a68d51463a" /><Relationship Type="http://schemas.openxmlformats.org/officeDocument/2006/relationships/slide" Target="/ppt/slides/slide6.xml" Id="Re8b9bd1ae0ed4c22" /><Relationship Type="http://schemas.openxmlformats.org/officeDocument/2006/relationships/slide" Target="/ppt/slides/slide7.xml" Id="R9ef3153b518444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9fa0f80a7148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0be8aa061b8470e" /><Relationship Type="http://schemas.openxmlformats.org/officeDocument/2006/relationships/notesMaster" Target="/ppt/notesMasters/notesMaster1.xml" Id="R86b2d019755740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2888e301ba4fb9" /><Relationship Type="http://schemas.openxmlformats.org/officeDocument/2006/relationships/notesMaster" Target="/ppt/notesMasters/notesMaster1.xml" Id="R738833d7af344a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80c3421d7446ad" /><Relationship Type="http://schemas.openxmlformats.org/officeDocument/2006/relationships/notesMaster" Target="/ppt/notesMasters/notesMaster1.xml" Id="Rf09fcd5fe27344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47aeb6eaa74a74" /><Relationship Type="http://schemas.openxmlformats.org/officeDocument/2006/relationships/notesMaster" Target="/ppt/notesMasters/notesMaster1.xml" Id="R6bb91d2a1b3f45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7284009fea41f0" /><Relationship Type="http://schemas.openxmlformats.org/officeDocument/2006/relationships/notesMaster" Target="/ppt/notesMasters/notesMaster1.xml" Id="R333d745b5bc743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e0920e87344ec4" /><Relationship Type="http://schemas.openxmlformats.org/officeDocument/2006/relationships/notesMaster" Target="/ppt/notesMasters/notesMaster1.xml" Id="Rb9ff7ba7608b46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ff46f522bd4c23" /><Relationship Type="http://schemas.openxmlformats.org/officeDocument/2006/relationships/notesMaster" Target="/ppt/notesMasters/notesMaster1.xml" Id="Rd2ac68c26e8947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Maja spends a long time forming a question and fearing judgement, while Jonas hears only one short sentence. He cannot see all the work that happened before she spoke.</a:t>
            </a:r>
          </a:p>
          <a:p xmlns:a="http://schemas.openxmlformats.org/drawingml/2006/main">
            <a:r>
              <a:t>Temat: Pytanie a niewidoczny koszt odwagi. Bohaterowie: Maja,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Kadr 1 z 6. Maja patrzy na problem i kilka razy układa pytanie w myślach.</a:t>
            </a:r>
          </a:p>
          <a:p xmlns:a="http://schemas.openxmlformats.org/drawingml/2006/main">
            <a:r>
              <a:t>Maja: No, that sounds stupid. Maybe I should explain the context first…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Kadr 2 z 6. W końcu podchodzi do Jonasa.</a:t>
            </a:r>
          </a:p>
          <a:p xmlns:a="http://schemas.openxmlformats.org/drawingml/2006/main">
            <a:r>
              <a:t>Maja: Jonas… with this… I’m not sure I understand it correctly.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Kadr 3 z 6. Jonas zerka na ekran i odpowiada literalnie.</a:t>
            </a:r>
          </a:p>
          <a:p xmlns:a="http://schemas.openxmlformats.org/drawingml/2006/main">
            <a:r>
              <a:t>Jonas: No. It’s the other way round here. | Maja: Okay.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Kadr 4 z 6. Maja odchodzi analizując ton; Jonas wraca do pracy bez świadomości napięcia.</a:t>
            </a:r>
          </a:p>
          <a:p xmlns:a="http://schemas.openxmlformats.org/drawingml/2006/main">
            <a:r>
              <a:t>Maja: He probably thinks I know nothing. | Jonas: I answered the question.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Kadr 5 z 6. Następnym razem Maja nazywa, czego potrzebuje.</a:t>
            </a:r>
          </a:p>
          <a:p xmlns:a="http://schemas.openxmlformats.org/drawingml/2006/main">
            <a:r>
              <a:t>Maja: I need more than the answer. Tell me where my reasoning went off. | Jonas: Sure. That’s a different question.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The question trapped in my head.</a:t>
            </a:r>
          </a:p>
          <a:p xmlns:a="http://schemas.openxmlformats.org/drawingml/2006/main">
            <a:r>
              <a:t>Podsumowanie Em: Maja brings a whole invisible layer of anxiety and preparation into a short question. Jonas hears only the few words she actually says and answers them literally. His brevity becomes a judgment she experiences even though he never made it. If you need more than the result, say so in the question. Ask for the reasoning, a check of your assumptions or the point where your understanding began to diverge.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e65471ec604f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3f068dc96a4c41" /><Relationship Type="http://schemas.openxmlformats.org/officeDocument/2006/relationships/slideLayout" Target="/ppt/slideLayouts/slideLayout1.xml" Id="Re82560771a6243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2560771a6243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130918a0f042a6" /><Relationship Type="http://schemas.openxmlformats.org/officeDocument/2006/relationships/notesSlide" Target="/ppt/notesSlides/notesSlide1.xml" Id="Raa7c802c38ce4bae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1b19ecb477d4332"/><Relationship Type="http://schemas.openxmlformats.org/officeDocument/2006/relationships/image" Target="../media/image.png" Id="Rb66f6a893e724a28"/><Relationship Type="http://schemas.openxmlformats.org/officeDocument/2006/relationships/notesSlide" Target="/ppt/notesSlides/notesSlide2.xml" Id="R10c9476046d2417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0fa1765e9ea4ebc"/><Relationship Type="http://schemas.openxmlformats.org/officeDocument/2006/relationships/image" Target="../media/image2.png" Id="Rfc7fb8effcaa436d"/><Relationship Type="http://schemas.openxmlformats.org/officeDocument/2006/relationships/notesSlide" Target="/ppt/notesSlides/notesSlide3.xml" Id="R5b2930ebc5984b70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779d8bbd039457d"/><Relationship Type="http://schemas.openxmlformats.org/officeDocument/2006/relationships/image" Target="../media/image3.png" Id="R1ff23e86e7454f6b"/><Relationship Type="http://schemas.openxmlformats.org/officeDocument/2006/relationships/notesSlide" Target="/ppt/notesSlides/notesSlide4.xml" Id="R94d50367751545a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0e7aa0978c34446"/><Relationship Type="http://schemas.openxmlformats.org/officeDocument/2006/relationships/image" Target="../media/image4.png" Id="Rd996a95d30b14da3"/><Relationship Type="http://schemas.openxmlformats.org/officeDocument/2006/relationships/notesSlide" Target="/ppt/notesSlides/notesSlide5.xml" Id="R0390edb48b9a4d5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20722dc5fc14c8c"/><Relationship Type="http://schemas.openxmlformats.org/officeDocument/2006/relationships/image" Target="../media/image5.png" Id="Rc121e13d4da042dc"/><Relationship Type="http://schemas.openxmlformats.org/officeDocument/2006/relationships/notesSlide" Target="/ppt/notesSlides/notesSlide6.xml" Id="Rf7e68f5ab5e447f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6c12a82c2894df7"/><Relationship Type="http://schemas.openxmlformats.org/officeDocument/2006/relationships/image" Target="../media/image6.png" Id="R54cc61d926c74ebe"/><Relationship Type="http://schemas.openxmlformats.org/officeDocument/2006/relationships/notesSlide" Target="/ppt/notesSlides/notesSlide7.xml" Id="R5c747788bc01451a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266A81-B13F-4CF0-86AB-90742340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42E27E-A0B1-4EE0-8F17-31F291CC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The question trapped in my head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F092E-A916-4929-AE97-683CAC4E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Pytanie a niewidoczny koszt odwagi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12D46-CE3C-4C6E-A18D-8BE3CAF4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Maja spends a long time forming a question and fearing judgement, while Jonas hears only one short sentence. He cannot see all the work that happened before she spoke.</a:t>
            </a:r>
          </a:p>
        </p:txBody>
      </p:sp>
    </p:spTree>
    <p:extLst>
      <p:ext uri="{BB962C8B-B14F-4D97-AF65-F5344CB8AC3E}">
        <p14:creationId xmlns:p14="http://schemas.microsoft.com/office/powerpoint/2010/main" val="4814566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6f6a893e724a2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12453-E961-4A3E-B793-5329AC71E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E36BE-ABF0-476C-85FD-10154B73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3FD11-3176-4AD2-8BCE-5F04D7EF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7DBFA-7C12-4312-9196-BFB2ABEA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05250"/>
            <a:ext cx="5143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No, that sounds stupid. Maybe I should explain the context first…</a:t>
            </a:r>
          </a:p>
        </p:txBody>
      </p:sp>
    </p:spTree>
    <p:extLst>
      <p:ext uri="{BB962C8B-B14F-4D97-AF65-F5344CB8AC3E}">
        <p14:creationId xmlns:p14="http://schemas.microsoft.com/office/powerpoint/2010/main" val="12303477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7fb8effcaa43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8F3B8-8AF0-41FA-AA3A-092FEF03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FA5C0-5F11-4B3B-8A7E-3A846153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171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AD288A-ED9C-49CE-BF81-C5B4E9B9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48125"/>
            <a:ext cx="45720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Jonas… with this… I’m not sure I understand it correctly.</a:t>
            </a:r>
          </a:p>
        </p:txBody>
      </p:sp>
    </p:spTree>
    <p:extLst>
      <p:ext uri="{BB962C8B-B14F-4D97-AF65-F5344CB8AC3E}">
        <p14:creationId xmlns:p14="http://schemas.microsoft.com/office/powerpoint/2010/main" val="21917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23e86e7454f6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E47AD-A467-4627-A745-826B644D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49B56-9719-4FD6-A749-A7E1BEBD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2C339-1FFE-404C-A769-62E8545B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05250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No. It’s the other way round here.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7C64AC-7F9A-46D8-92E9-DE03D6DF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22860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AEAC2-2344-4179-8F2A-8A25FF58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Okay.</a:t>
            </a:r>
          </a:p>
        </p:txBody>
      </p:sp>
    </p:spTree>
    <p:extLst>
      <p:ext uri="{BB962C8B-B14F-4D97-AF65-F5344CB8AC3E}">
        <p14:creationId xmlns:p14="http://schemas.microsoft.com/office/powerpoint/2010/main" val="15256694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6a95d30b14d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0A78B-75B5-48E6-9B51-99A755FB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61B15-DF01-4168-999A-391EE97C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49C990-527E-4EB2-B2D4-D280B861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19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9E95B0-E9CC-4FDD-B09E-7FAFF3FC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48125"/>
            <a:ext cx="3714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 probably thinks I know nothing.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9DA0B-F85F-4254-AA10-06530836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719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D1A18-A693-4A22-9EB0-0A3C6772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62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4DDDC-722D-41B5-B2A2-64DC2F01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91000"/>
            <a:ext cx="34290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answered the question.</a:t>
            </a:r>
          </a:p>
        </p:txBody>
      </p:sp>
    </p:spTree>
    <p:extLst>
      <p:ext uri="{BB962C8B-B14F-4D97-AF65-F5344CB8AC3E}">
        <p14:creationId xmlns:p14="http://schemas.microsoft.com/office/powerpoint/2010/main" val="11919370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1e13d4da042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4C333-7D0F-44C5-BB1F-FDD00752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E4104C-D921-4DCC-AB2B-383F76DE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38775-331A-4C3F-A937-6E642046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62375"/>
            <a:ext cx="4095750" cy="1952625"/>
          </a:xfrm>
          <a:prstGeom xmlns:a="http://schemas.openxmlformats.org/drawingml/2006/main" prst="roundRect">
            <a:avLst>
              <a:gd name="adj" fmla="val 1268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need more than the answer. Tell me where my reasoning went 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B6566-8276-40E4-9FDB-23B3D650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F7C954-1E9E-478F-AB02-55F71153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3048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Sure. That’s a different question.</a:t>
            </a:r>
          </a:p>
        </p:txBody>
      </p:sp>
    </p:spTree>
    <p:extLst>
      <p:ext uri="{BB962C8B-B14F-4D97-AF65-F5344CB8AC3E}">
        <p14:creationId xmlns:p14="http://schemas.microsoft.com/office/powerpoint/2010/main" val="1264176044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797F4940-8713-4DE7-9B70-5705DC5F8F9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901A0DEC-019F-4714-AC50-6427766F6AF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35C9FD6D-388B-4EB3-9B3F-E134F9BC301E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AAEC3EA7-70A2-4FD0-8A40-E8A06197F4B5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Maja brings a whole invisible layer of anxiety and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preparation into a short question. Jonas hears only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few words she actually says and answers them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literally. His brevity becomes a judgment she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experiences even though he never made it. If you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need more than the result, say so in the question.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Ask for the reasoning, a check of your assumptions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or the point where your understanding began to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diverge.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54cc61d926c74ebe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AAEC3EA7-70A2-4FD0-8A40-E8A06197F4B5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680921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2026-09-15T08:02:52.7730000Z</dcterms:created>
  <dcterms:modified xsi:type="dcterms:W3CDTF">2026-09-15T08:02:52.7730000Z</dcterms:modified>
</coreProperties>
</file>