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be0d1a620a4e3a" /><Relationship Type="http://schemas.openxmlformats.org/officeDocument/2006/relationships/extended-properties" Target="/docProps/app.xml" Id="Ra64e15445fd74bef" /><Relationship Type="http://schemas.openxmlformats.org/officeDocument/2006/relationships/officeDocument" Target="/ppt/presentation.xml" Id="Rc13ae5e800e9499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4a606442ad4fe6"/>
  </p:sldMasterIdLst>
  <p:notesMasterIdLst>
    <p:notesMasterId xmlns:r="http://schemas.openxmlformats.org/officeDocument/2006/relationships" r:id="R6d873cd8af074137"/>
  </p:notesMasterIdLst>
  <p:sldIdLst>
    <p:sldId xmlns:r="http://schemas.openxmlformats.org/officeDocument/2006/relationships" id="256" r:id="Re92103cad25a4ffb"/>
    <p:sldId xmlns:r="http://schemas.openxmlformats.org/officeDocument/2006/relationships" id="257" r:id="R50bf2d0fa17647c2"/>
    <p:sldId xmlns:r="http://schemas.openxmlformats.org/officeDocument/2006/relationships" id="258" r:id="R6f36a26b14504ddf"/>
    <p:sldId xmlns:r="http://schemas.openxmlformats.org/officeDocument/2006/relationships" id="259" r:id="R9f3a1b03d2b04930"/>
    <p:sldId xmlns:r="http://schemas.openxmlformats.org/officeDocument/2006/relationships" id="260" r:id="R6d386a00fbbc4f05"/>
    <p:sldId xmlns:r="http://schemas.openxmlformats.org/officeDocument/2006/relationships" id="261" r:id="R172b9da391f24bb6"/>
    <p:sldId xmlns:r="http://schemas.openxmlformats.org/officeDocument/2006/relationships" id="262" r:id="R1e16fedce4364ff7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ebefc9df5f4155" /><Relationship Type="http://schemas.openxmlformats.org/officeDocument/2006/relationships/slideMaster" Target="/ppt/slideMasters/slideMaster1.xml" Id="R474a606442ad4fe6" /><Relationship Type="http://schemas.openxmlformats.org/officeDocument/2006/relationships/notesMaster" Target="/ppt/notesMasters/notesMaster1.xml" Id="R6d873cd8af074137" /><Relationship Type="http://schemas.openxmlformats.org/officeDocument/2006/relationships/presProps" Target="/ppt/presProps.xml" Id="R1a8a667ffb3540c6" /><Relationship Type="http://schemas.openxmlformats.org/officeDocument/2006/relationships/tableStyles" Target="/ppt/tableStyles.xml" Id="Ra6e1d27b108f485b" /><Relationship Type="http://schemas.openxmlformats.org/officeDocument/2006/relationships/slide" Target="/ppt/slides/slide1.xml" Id="Re92103cad25a4ffb" /><Relationship Type="http://schemas.openxmlformats.org/officeDocument/2006/relationships/slide" Target="/ppt/slides/slide2.xml" Id="R50bf2d0fa17647c2" /><Relationship Type="http://schemas.openxmlformats.org/officeDocument/2006/relationships/slide" Target="/ppt/slides/slide3.xml" Id="R6f36a26b14504ddf" /><Relationship Type="http://schemas.openxmlformats.org/officeDocument/2006/relationships/slide" Target="/ppt/slides/slide4.xml" Id="R9f3a1b03d2b04930" /><Relationship Type="http://schemas.openxmlformats.org/officeDocument/2006/relationships/slide" Target="/ppt/slides/slide5.xml" Id="R6d386a00fbbc4f05" /><Relationship Type="http://schemas.openxmlformats.org/officeDocument/2006/relationships/slide" Target="/ppt/slides/slide6.xml" Id="R172b9da391f24bb6" /><Relationship Type="http://schemas.openxmlformats.org/officeDocument/2006/relationships/slide" Target="/ppt/slides/slide7.xml" Id="R1e16fedce4364f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3604db5e24404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6e6797441be4b01" /><Relationship Type="http://schemas.openxmlformats.org/officeDocument/2006/relationships/notesMaster" Target="/ppt/notesMasters/notesMaster1.xml" Id="R956fff15bba64b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4fd5c3da2e4599" /><Relationship Type="http://schemas.openxmlformats.org/officeDocument/2006/relationships/notesMaster" Target="/ppt/notesMasters/notesMaster1.xml" Id="R14d58bc7657e47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0197eb555444ae" /><Relationship Type="http://schemas.openxmlformats.org/officeDocument/2006/relationships/notesMaster" Target="/ppt/notesMasters/notesMaster1.xml" Id="R2dff8b42d70042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7fcd0a27c9546b4" /><Relationship Type="http://schemas.openxmlformats.org/officeDocument/2006/relationships/notesMaster" Target="/ppt/notesMasters/notesMaster1.xml" Id="R02c8fc53982c41c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37657f63ed642cf" /><Relationship Type="http://schemas.openxmlformats.org/officeDocument/2006/relationships/notesMaster" Target="/ppt/notesMasters/notesMaster1.xml" Id="Rfeb89fc4ebcb40e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cd3120bd364e63" /><Relationship Type="http://schemas.openxmlformats.org/officeDocument/2006/relationships/notesMaster" Target="/ppt/notesMasters/notesMaster1.xml" Id="R70ed8a88844c40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182efffbcb249d3" /><Relationship Type="http://schemas.openxmlformats.org/officeDocument/2006/relationships/notesMaster" Target="/ppt/notesMasters/notesMaster1.xml" Id="Re575ef1092b141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Zofia, or should I keep it formal?.</a:t>
            </a:r>
          </a:p>
          <a:p xmlns:a="http://schemas.openxmlformats.org/drawingml/2006/main">
            <a:r>
              <a:t>Nia calls Zofia by her first name, while Marek uses her title. The visible difference in form leads to the more important question of whether people may challenge a manager.</a:t>
            </a:r>
          </a:p>
          <a:p xmlns:a="http://schemas.openxmlformats.org/drawingml/2006/main">
            <a:r>
              <a:t>Temat: Tytuł a dystans władzy. Bohaterowie: Nia, Marek, Zofia.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Zofia, or should I keep it formal?.</a:t>
            </a:r>
          </a:p>
          <a:p xmlns:a="http://schemas.openxmlformats.org/drawingml/2006/main">
            <a:r>
              <a:t>Kadr 1 z 6. Zofia wita zespół i proponuje przejście na imiona. Marek wyraźnie sztywnieje, ale nic nie mówi.</a:t>
            </a:r>
          </a:p>
          <a:p xmlns:a="http://schemas.openxmlformats.org/drawingml/2006/main">
            <a:r>
              <a:t>Nia: Zofia, got two minutes?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Zofia, or should I keep it formal?.</a:t>
            </a:r>
          </a:p>
          <a:p xmlns:a="http://schemas.openxmlformats.org/drawingml/2006/main">
            <a:r>
              <a:t>Kadr 2 z 6. Po wyjściu Zofii Marek pyta Nię.</a:t>
            </a:r>
          </a:p>
          <a:p xmlns:a="http://schemas.openxmlformats.org/drawingml/2006/main">
            <a:r>
              <a:t>Marek: You’re not afraid to talk to her like that? | Nia: Like what?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Zofia, or should I keep it formal?.</a:t>
            </a:r>
          </a:p>
          <a:p xmlns:a="http://schemas.openxmlformats.org/drawingml/2006/main">
            <a:r>
              <a:t>Kadr 3 z 6. Marek nazywa własną regułę.</a:t>
            </a:r>
          </a:p>
          <a:p xmlns:a="http://schemas.openxmlformats.org/drawingml/2006/main">
            <a:r>
              <a:t>Marek: I still use her title. She is our boss. | Nia: To me, respect doesn’t need a title.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Zofia, or should I keep it formal?.</a:t>
            </a:r>
          </a:p>
          <a:p xmlns:a="http://schemas.openxmlformats.org/drawingml/2006/main">
            <a:r>
              <a:t>Kadr 4 z 6. Nia obserwuje później, jak Marek nie zgłasza zastrzeżenia do decyzji Zofii.</a:t>
            </a:r>
          </a:p>
          <a:p xmlns:a="http://schemas.openxmlformats.org/drawingml/2006/main">
            <a:r>
              <a:t>Nia: This isn’t just a word. It’s a whole map of hierarchy.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Zofia, or should I keep it formal?.</a:t>
            </a:r>
          </a:p>
          <a:p xmlns:a="http://schemas.openxmlformats.org/drawingml/2006/main">
            <a:r>
              <a:t>Kadr 5 z 6. Po spotkaniu Nia pyta Marka o jego niewypowiedzianą uwagę.</a:t>
            </a:r>
          </a:p>
          <a:p xmlns:a="http://schemas.openxmlformats.org/drawingml/2006/main">
            <a:r>
              <a:t>Nia: You disagreed, didn’t you? | Marek: I did. But the boss made the decision.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Zofia, or should I keep it formal?.</a:t>
            </a:r>
          </a:p>
          <a:p xmlns:a="http://schemas.openxmlformats.org/drawingml/2006/main">
            <a:r>
              <a:t>Podsumowanie Em: For Nia, using Zofia’s first name does not reduce respect or the manager’s authority. For Marek, the title is part of a wider order in which the boss stands further away and is harder to challenge. A dispute about one word therefore reveals a difference in how hierarchy is understood. Agree not only on forms of address, but also on how people can safely voice disagreement with the decision-maker.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0119510cab461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d5bf9cdc6c4627" /><Relationship Type="http://schemas.openxmlformats.org/officeDocument/2006/relationships/slideLayout" Target="/ppt/slideLayouts/slideLayout1.xml" Id="R1b151e27593f4a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b151e27593f4a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04f210c6754a87" /><Relationship Type="http://schemas.openxmlformats.org/officeDocument/2006/relationships/notesSlide" Target="/ppt/notesSlides/notesSlide1.xml" Id="R2e7e90fc53834652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f22c4c6eb324754"/><Relationship Type="http://schemas.openxmlformats.org/officeDocument/2006/relationships/image" Target="../media/image.png" Id="R373516fef8cb4d67"/><Relationship Type="http://schemas.openxmlformats.org/officeDocument/2006/relationships/notesSlide" Target="/ppt/notesSlides/notesSlide2.xml" Id="Re1eccfe1b8f3419c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a33adad79064979"/><Relationship Type="http://schemas.openxmlformats.org/officeDocument/2006/relationships/image" Target="../media/image2.png" Id="R81af0dc2c3104e19"/><Relationship Type="http://schemas.openxmlformats.org/officeDocument/2006/relationships/notesSlide" Target="/ppt/notesSlides/notesSlide3.xml" Id="Rc563cc99663541bd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ac244247f1b4ba4"/><Relationship Type="http://schemas.openxmlformats.org/officeDocument/2006/relationships/image" Target="../media/image3.png" Id="R346fcd6498684aca"/><Relationship Type="http://schemas.openxmlformats.org/officeDocument/2006/relationships/notesSlide" Target="/ppt/notesSlides/notesSlide4.xml" Id="Rf14ab0f5e7bc43e7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52ad1d210bf4776"/><Relationship Type="http://schemas.openxmlformats.org/officeDocument/2006/relationships/image" Target="../media/image4.png" Id="Rcde9d6120ea644f5"/><Relationship Type="http://schemas.openxmlformats.org/officeDocument/2006/relationships/notesSlide" Target="/ppt/notesSlides/notesSlide5.xml" Id="R71a918bba5574a2c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e103b6bce9e47f6"/><Relationship Type="http://schemas.openxmlformats.org/officeDocument/2006/relationships/image" Target="../media/image5.png" Id="Re5e7b9f933a04dc7"/><Relationship Type="http://schemas.openxmlformats.org/officeDocument/2006/relationships/notesSlide" Target="/ppt/notesSlides/notesSlide6.xml" Id="R622a8d4f5ad047b4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aa9b14cfd6c4bcc"/><Relationship Type="http://schemas.openxmlformats.org/officeDocument/2006/relationships/image" Target="../media/image6.png" Id="R930efa442fa04d58"/><Relationship Type="http://schemas.openxmlformats.org/officeDocument/2006/relationships/notesSlide" Target="/ppt/notesSlides/notesSlide7.xml" Id="R0ca5545673e44ce4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09BC7C-7DF5-4E04-B8BA-C2CAF4610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STORIES FROM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A0E726-DB4B-47D3-8C2C-BFD3B0F1B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Zofia, or should I keep it formal?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1F36D4-44D0-46F1-BA1F-8EEDD0980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Tytuł a dystans władzy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98376F-17A7-4A37-B0C2-9AEEBE61A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Nia calls Zofia by her first name, while Marek uses her title. The visible difference in form leads to the more important question of whether people may challenge a manager.</a:t>
            </a:r>
          </a:p>
        </p:txBody>
      </p:sp>
    </p:spTree>
    <p:extLst>
      <p:ext uri="{BB962C8B-B14F-4D97-AF65-F5344CB8AC3E}">
        <p14:creationId xmlns:p14="http://schemas.microsoft.com/office/powerpoint/2010/main" val="19574487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3516fef8cb4d6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EEF4F4-4289-4F34-92E7-DA9C8DD4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33B11D-E736-46B3-B0C1-D05457560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362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ED3386-3F2E-4A00-91F6-5D243B6F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238625"/>
            <a:ext cx="3429000" cy="1333500"/>
          </a:xfrm>
          <a:prstGeom xmlns:a="http://schemas.openxmlformats.org/drawingml/2006/main" prst="roundRect">
            <a:avLst>
              <a:gd name="adj" fmla="val 1857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Zofia, got two minutes?</a:t>
            </a:r>
          </a:p>
        </p:txBody>
      </p:sp>
    </p:spTree>
    <p:extLst>
      <p:ext uri="{BB962C8B-B14F-4D97-AF65-F5344CB8AC3E}">
        <p14:creationId xmlns:p14="http://schemas.microsoft.com/office/powerpoint/2010/main" val="4473864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af0dc2c3104e1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71B501-82BF-4CA5-9FE8-A80006B84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AC715F-9157-4668-83F1-A9E312DEC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7260B8-B6D6-414C-9150-0D3D06ED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857625"/>
            <a:ext cx="361950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You’re not afraid to talk to her like that?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E8B049-AF76-40AB-A4D8-7BAA611B2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E65294-B4C4-4252-AB03-54A27DEE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19625"/>
            <a:ext cx="171450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Like what?</a:t>
            </a:r>
          </a:p>
        </p:txBody>
      </p:sp>
    </p:spTree>
    <p:extLst>
      <p:ext uri="{BB962C8B-B14F-4D97-AF65-F5344CB8AC3E}">
        <p14:creationId xmlns:p14="http://schemas.microsoft.com/office/powerpoint/2010/main" val="11498345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6fcd6498684ac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040893-848C-4CA0-9E45-D682892F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B2A03A-86FE-4E65-9992-9A48432E8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DC4C01-73E7-40D5-8D21-33236EFA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3810000" cy="1762125"/>
          </a:xfrm>
          <a:prstGeom xmlns:a="http://schemas.openxmlformats.org/drawingml/2006/main" prst="roundRect">
            <a:avLst>
              <a:gd name="adj" fmla="val 1405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still use her title. She is our boss.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94DDF0-8B55-4285-91E2-BD6CC4E41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314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85445-E790-4D47-9E8B-5C96477AE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191000"/>
            <a:ext cx="333375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 me, respect doesn’t need a title.</a:t>
            </a:r>
          </a:p>
        </p:txBody>
      </p:sp>
    </p:spTree>
    <p:extLst>
      <p:ext uri="{BB962C8B-B14F-4D97-AF65-F5344CB8AC3E}">
        <p14:creationId xmlns:p14="http://schemas.microsoft.com/office/powerpoint/2010/main" val="15762332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e9d6120ea644f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C57E99-3D74-41FA-9093-365B3BBDF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75FDC2-8DEF-4461-9D7F-BD0AC87A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9243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0FF04C-7CFF-42EA-9E39-63660D8BF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7147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69013D-867B-44BC-B3A7-F9012F3B8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4143375"/>
            <a:ext cx="428625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This isn’t just a word. It’s a whole map of hierarchy.</a:t>
            </a:r>
          </a:p>
        </p:txBody>
      </p:sp>
    </p:spTree>
    <p:extLst>
      <p:ext uri="{BB962C8B-B14F-4D97-AF65-F5344CB8AC3E}">
        <p14:creationId xmlns:p14="http://schemas.microsoft.com/office/powerpoint/2010/main" val="10801394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e7b9f933a04dc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3E63A8-FC4C-42B4-A8F1-412C43878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267F54-1790-4DD7-AFEE-C6151164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65C44-D1C8-4E79-A613-00BA95205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3143250" cy="1285875"/>
          </a:xfrm>
          <a:prstGeom xmlns:a="http://schemas.openxmlformats.org/drawingml/2006/main" prst="roundRect">
            <a:avLst>
              <a:gd name="adj" fmla="val 1925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You disagreed, didn’t you?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DD269E-AD85-4C99-87E5-850767EF1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314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26C64D-253D-408F-888E-F41778C6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191000"/>
            <a:ext cx="361950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did. But the boss made the decision.</a:t>
            </a:r>
          </a:p>
        </p:txBody>
      </p:sp>
    </p:spTree>
    <p:extLst>
      <p:ext uri="{BB962C8B-B14F-4D97-AF65-F5344CB8AC3E}">
        <p14:creationId xmlns:p14="http://schemas.microsoft.com/office/powerpoint/2010/main" val="1223819178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EB54E0D7-905B-4581-B03B-6710C40D317A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5093E43A-C758-4EDB-83CB-3231650A683B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87253F92-1E4B-4691-B77B-D9F36A543518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160F3BA1-41B6-4F1B-9BA5-BA2E780DFE15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For Nia, using Zofia’s first name does not reduce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respect or the manager’s authority. For Marek, the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title is part of a wider order in which the boss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stands further away and is harder to challenge. 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dispute about one word therefore reveals 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difference in how hierarchy is understood. Agree not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only on forms of address, but also on how people can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safely voice disagreement with the decision-maker.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930efa442fa04d58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160F3BA1-41B6-4F1B-9BA5-BA2E780DFE15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2561045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2026-09-15T08:02:46.2310000Z</dcterms:created>
  <dcterms:modified xsi:type="dcterms:W3CDTF">2026-09-15T08:02:46.2310000Z</dcterms:modified>
</coreProperties>
</file>