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be81fa54494f06" /><Relationship Type="http://schemas.openxmlformats.org/officeDocument/2006/relationships/extended-properties" Target="/docProps/app.xml" Id="Re5a900411d714c3e" /><Relationship Type="http://schemas.openxmlformats.org/officeDocument/2006/relationships/officeDocument" Target="/ppt/presentation.xml" Id="R963fda736746414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50c071a305452d"/>
  </p:sldMasterIdLst>
  <p:notesMasterIdLst>
    <p:notesMasterId xmlns:r="http://schemas.openxmlformats.org/officeDocument/2006/relationships" r:id="R406a7831a90549a8"/>
  </p:notesMasterIdLst>
  <p:sldIdLst>
    <p:sldId xmlns:r="http://schemas.openxmlformats.org/officeDocument/2006/relationships" id="256" r:id="R256528a3779d4b8b"/>
    <p:sldId xmlns:r="http://schemas.openxmlformats.org/officeDocument/2006/relationships" id="257" r:id="R79161355b7ad4587"/>
    <p:sldId xmlns:r="http://schemas.openxmlformats.org/officeDocument/2006/relationships" id="258" r:id="R8c7e5b41330c48c7"/>
    <p:sldId xmlns:r="http://schemas.openxmlformats.org/officeDocument/2006/relationships" id="259" r:id="Raac279a7a0484cdf"/>
    <p:sldId xmlns:r="http://schemas.openxmlformats.org/officeDocument/2006/relationships" id="260" r:id="Re111337387e74667"/>
    <p:sldId xmlns:r="http://schemas.openxmlformats.org/officeDocument/2006/relationships" id="261" r:id="Red4f8e03efa64934"/>
    <p:sldId xmlns:r="http://schemas.openxmlformats.org/officeDocument/2006/relationships" id="262" r:id="R8585f2d1e9124a29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c3c71df9324c67" /><Relationship Type="http://schemas.openxmlformats.org/officeDocument/2006/relationships/slideMaster" Target="/ppt/slideMasters/slideMaster1.xml" Id="R3e50c071a305452d" /><Relationship Type="http://schemas.openxmlformats.org/officeDocument/2006/relationships/notesMaster" Target="/ppt/notesMasters/notesMaster1.xml" Id="R406a7831a90549a8" /><Relationship Type="http://schemas.openxmlformats.org/officeDocument/2006/relationships/presProps" Target="/ppt/presProps.xml" Id="Re0b2898a5aeb4552" /><Relationship Type="http://schemas.openxmlformats.org/officeDocument/2006/relationships/tableStyles" Target="/ppt/tableStyles.xml" Id="R009cb0ef7df044df" /><Relationship Type="http://schemas.openxmlformats.org/officeDocument/2006/relationships/slide" Target="/ppt/slides/slide1.xml" Id="R256528a3779d4b8b" /><Relationship Type="http://schemas.openxmlformats.org/officeDocument/2006/relationships/slide" Target="/ppt/slides/slide2.xml" Id="R79161355b7ad4587" /><Relationship Type="http://schemas.openxmlformats.org/officeDocument/2006/relationships/slide" Target="/ppt/slides/slide3.xml" Id="R8c7e5b41330c48c7" /><Relationship Type="http://schemas.openxmlformats.org/officeDocument/2006/relationships/slide" Target="/ppt/slides/slide4.xml" Id="Raac279a7a0484cdf" /><Relationship Type="http://schemas.openxmlformats.org/officeDocument/2006/relationships/slide" Target="/ppt/slides/slide5.xml" Id="Re111337387e74667" /><Relationship Type="http://schemas.openxmlformats.org/officeDocument/2006/relationships/slide" Target="/ppt/slides/slide6.xml" Id="Red4f8e03efa64934" /><Relationship Type="http://schemas.openxmlformats.org/officeDocument/2006/relationships/slide" Target="/ppt/slides/slide7.xml" Id="R8585f2d1e9124a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ec54e8bc8a49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66a407a20846a3" /><Relationship Type="http://schemas.openxmlformats.org/officeDocument/2006/relationships/notesMaster" Target="/ppt/notesMasters/notesMaster1.xml" Id="R7a077612b4ef41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e8463f681b4106" /><Relationship Type="http://schemas.openxmlformats.org/officeDocument/2006/relationships/notesMaster" Target="/ppt/notesMasters/notesMaster1.xml" Id="Ref7739c3ebf44e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9f88f5ae574f1c" /><Relationship Type="http://schemas.openxmlformats.org/officeDocument/2006/relationships/notesMaster" Target="/ppt/notesMasters/notesMaster1.xml" Id="R92e84687d8f145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4caa0a7b184fe2" /><Relationship Type="http://schemas.openxmlformats.org/officeDocument/2006/relationships/notesMaster" Target="/ppt/notesMasters/notesMaster1.xml" Id="Rf1a68232cbec414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87087b9f3c14e42" /><Relationship Type="http://schemas.openxmlformats.org/officeDocument/2006/relationships/notesMaster" Target="/ppt/notesMasters/notesMaster1.xml" Id="R0b739a35e93e40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38d3fb23e1c4cc0" /><Relationship Type="http://schemas.openxmlformats.org/officeDocument/2006/relationships/notesMaster" Target="/ppt/notesMasters/notesMaster1.xml" Id="R2f6c856329cd4c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ab067e06cb424a" /><Relationship Type="http://schemas.openxmlformats.org/officeDocument/2006/relationships/notesMaster" Target="/ppt/notesMasters/notesMaster1.xml" Id="R7d2f9c555c7f46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A in conversation, B in email.</a:t>
            </a:r>
          </a:p>
          <a:p xmlns:a="http://schemas.openxmlformats.org/drawingml/2006/main">
            <a:r>
              <a:t>Karim trusts spoken agreements and flexible corrections, while Jonas needs a record. Without a shared trace, they remember the same decision differently.</a:t>
            </a:r>
          </a:p>
          <a:p xmlns:a="http://schemas.openxmlformats.org/drawingml/2006/main">
            <a:r>
              <a:t>Temat: Ustalenie ustne a wspólny zapis. Bohaterowie: Karim, Jonas.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A in conversation, B in email.</a:t>
            </a:r>
          </a:p>
          <a:p xmlns:a="http://schemas.openxmlformats.org/drawingml/2006/main">
            <a:r>
              <a:t>Kadr 1 z 6. Karim i Jonas uzgadniają coś na korytarzu.</a:t>
            </a:r>
          </a:p>
          <a:p xmlns:a="http://schemas.openxmlformats.org/drawingml/2006/main">
            <a:r>
              <a:t>Karim: All right, we’re doing A. It’ll be faster. | Jonas: Okay.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A in conversation, B in email.</a:t>
            </a:r>
          </a:p>
          <a:p xmlns:a="http://schemas.openxmlformats.org/drawingml/2006/main">
            <a:r>
              <a:t>Kadr 2 z 6. Jonas zaczyna wdrożenie A.</a:t>
            </a:r>
          </a:p>
          <a:p xmlns:a="http://schemas.openxmlformats.org/drawingml/2006/main">
            <a:r>
              <a:t>Jonas: Agreed.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A in conversation, B in email.</a:t>
            </a:r>
          </a:p>
          <a:p xmlns:a="http://schemas.openxmlformats.org/drawingml/2006/main">
            <a:r>
              <a:t>Kadr 3 z 6. Tydzień później przychodzi wiadomość zmieniająca kierunek.</a:t>
            </a:r>
          </a:p>
          <a:p xmlns:a="http://schemas.openxmlformats.org/drawingml/2006/main">
            <a:r>
              <a:t>Karim: Actually, B. A no longer makes sense with the new setup. | Jonas: And now it looks as if I chose A myself.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A in conversation, B in email.</a:t>
            </a:r>
          </a:p>
          <a:p xmlns:a="http://schemas.openxmlformats.org/drawingml/2006/main">
            <a:r>
              <a:t>Kadr 4 z 6. Jonas zaczyna po rozmowach wysyłać podsumowania; Karim czuje formalny dystans.</a:t>
            </a:r>
          </a:p>
          <a:p xmlns:a="http://schemas.openxmlformats.org/drawingml/2006/main">
            <a:r>
              <a:t>Jonas: Confirming: A. If I misunderstood, please correct me. | Karim: Do we really need to formalise everything?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A in conversation, B in email.</a:t>
            </a:r>
          </a:p>
          <a:p xmlns:a="http://schemas.openxmlformats.org/drawingml/2006/main">
            <a:r>
              <a:t>Kadr 5 z 6. Rozmawiają o funkcji takiego maila.</a:t>
            </a:r>
          </a:p>
          <a:p xmlns:a="http://schemas.openxmlformats.org/drawingml/2006/main">
            <a:r>
              <a:t>Jonas: It isn’t distrust. It’s shared memory. | Karim: If that’s what it is, okay.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A in conversation, B in email.</a:t>
            </a:r>
          </a:p>
          <a:p xmlns:a="http://schemas.openxmlformats.org/drawingml/2006/main">
            <a:r>
              <a:t>Podsumowanie Em: Karim treats a spoken agreement as a living relationship that can naturally evolve. Jonas sees the risk that after a change everyone will remember the decision differently, while accountability remains with the person doing the work. A short written summary therefore feels cold to one and safe to the other. Agree that recording a decision is shared team memory, not evidence of distrust.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501897b891421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4a4ea14c2148db" /><Relationship Type="http://schemas.openxmlformats.org/officeDocument/2006/relationships/slideLayout" Target="/ppt/slideLayouts/slideLayout1.xml" Id="Rd7ae5936faf44b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7ae5936faf44b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37c784a1b47dd" /><Relationship Type="http://schemas.openxmlformats.org/officeDocument/2006/relationships/notesSlide" Target="/ppt/notesSlides/notesSlide1.xml" Id="Ra96f7b44028f426b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d89806d09634d2c"/><Relationship Type="http://schemas.openxmlformats.org/officeDocument/2006/relationships/image" Target="../media/image.png" Id="Rb8a42788ee28424e"/><Relationship Type="http://schemas.openxmlformats.org/officeDocument/2006/relationships/notesSlide" Target="/ppt/notesSlides/notesSlide2.xml" Id="R54d7529ad0bf4815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640a4cef16f4ba8"/><Relationship Type="http://schemas.openxmlformats.org/officeDocument/2006/relationships/image" Target="../media/image2.png" Id="R126ac069db8745db"/><Relationship Type="http://schemas.openxmlformats.org/officeDocument/2006/relationships/notesSlide" Target="/ppt/notesSlides/notesSlide3.xml" Id="R3d643c8d229c4bfe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cfabe9b3cd74213"/><Relationship Type="http://schemas.openxmlformats.org/officeDocument/2006/relationships/image" Target="../media/image3.png" Id="Rc0aefdcce91a4239"/><Relationship Type="http://schemas.openxmlformats.org/officeDocument/2006/relationships/notesSlide" Target="/ppt/notesSlides/notesSlide4.xml" Id="R3bc8da7f10fc4483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67b6ec0be174f01"/><Relationship Type="http://schemas.openxmlformats.org/officeDocument/2006/relationships/image" Target="../media/image4.png" Id="R9b505e86201f4848"/><Relationship Type="http://schemas.openxmlformats.org/officeDocument/2006/relationships/notesSlide" Target="/ppt/notesSlides/notesSlide5.xml" Id="R577af5782b4b42c0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15d79e863064a83"/><Relationship Type="http://schemas.openxmlformats.org/officeDocument/2006/relationships/image" Target="../media/image5.png" Id="Ra251cbf748584967"/><Relationship Type="http://schemas.openxmlformats.org/officeDocument/2006/relationships/notesSlide" Target="/ppt/notesSlides/notesSlide6.xml" Id="R91347e828ccd402a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b99de87943d4736"/><Relationship Type="http://schemas.openxmlformats.org/officeDocument/2006/relationships/image" Target="../media/image6.png" Id="R277fde033e9a4f53"/><Relationship Type="http://schemas.openxmlformats.org/officeDocument/2006/relationships/notesSlide" Target="/ppt/notesSlides/notesSlide7.xml" Id="R3325161d09aa4c18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77F7FA-E7E3-4FC7-B3C1-321FD303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88A63D-08BD-468A-8800-CA44198D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A in conversation, B in email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43DFBD-8470-41D7-B6FD-DF7FB9AB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Ustalenie ustne a wspólny zapis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D2A4B-F3E4-4E16-B0EC-DC5E9DA85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Karim trusts spoken agreements and flexible corrections, while Jonas needs a record. Without a shared trace, they remember the same decision differently.</a:t>
            </a:r>
          </a:p>
        </p:txBody>
      </p:sp>
    </p:spTree>
    <p:extLst>
      <p:ext uri="{BB962C8B-B14F-4D97-AF65-F5344CB8AC3E}">
        <p14:creationId xmlns:p14="http://schemas.microsoft.com/office/powerpoint/2010/main" val="2672474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42788ee28424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7C5C51-A895-4C94-B64C-2924AD6B6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40D759-0DB0-4A9D-9C40-26941803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076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98382-8D11-4159-A34B-7AE2FB773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52875"/>
            <a:ext cx="409575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All right, we’re doing A. It’ll be faster.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AC0C7B-700C-4C88-AA35-74E5A7ECB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A8A82A-D7A7-4613-9F12-F313CFD0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Okay.</a:t>
            </a:r>
          </a:p>
        </p:txBody>
      </p:sp>
    </p:spTree>
    <p:extLst>
      <p:ext uri="{BB962C8B-B14F-4D97-AF65-F5344CB8AC3E}">
        <p14:creationId xmlns:p14="http://schemas.microsoft.com/office/powerpoint/2010/main" val="6801121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6ac069db8745d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0B10A-9A22-43DF-947C-905D4F147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BA6432-A82D-45A9-87FC-0B94B528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257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137305-D8DA-417D-8EBA-F2BB2C44D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048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4BB125-440D-4FFC-96E4-02D65FF6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476750"/>
            <a:ext cx="2857500" cy="1238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Agreed.</a:t>
            </a:r>
          </a:p>
        </p:txBody>
      </p:sp>
    </p:spTree>
    <p:extLst>
      <p:ext uri="{BB962C8B-B14F-4D97-AF65-F5344CB8AC3E}">
        <p14:creationId xmlns:p14="http://schemas.microsoft.com/office/powerpoint/2010/main" val="11544992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aefdcce91a423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05C66C-6F00-44C6-A9F2-626DFE556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ACB90C-ED6E-4BCE-977E-8056A4347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10000"/>
            <a:ext cx="41910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Actually, B. A no longer makes sense with the new setup.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178D5-BAF4-4ABC-84F1-74287A8A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210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8D9AE-4CC0-488A-A8B3-00CCC1EC0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0005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F3F599-4CB3-4D8F-B567-260608BD4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429125"/>
            <a:ext cx="3238500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And now it looks as if I chose A myself.</a:t>
            </a:r>
          </a:p>
        </p:txBody>
      </p:sp>
    </p:spTree>
    <p:extLst>
      <p:ext uri="{BB962C8B-B14F-4D97-AF65-F5344CB8AC3E}">
        <p14:creationId xmlns:p14="http://schemas.microsoft.com/office/powerpoint/2010/main" val="5585184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505e86201f484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7B2513-F756-4A09-97C2-03D5B170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1730CE-7F3A-40B8-9D6B-66447652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4095750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Confirming: A. If I misunderstood, please correct 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B142BF-8D0E-465B-82E2-774528AF3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F2723-41B8-4466-98B4-164D7339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D39012-D953-4BBC-8282-D70DD6B9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33875"/>
            <a:ext cx="3048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Do we really need to formalise everything?</a:t>
            </a:r>
          </a:p>
        </p:txBody>
      </p:sp>
    </p:spTree>
    <p:extLst>
      <p:ext uri="{BB962C8B-B14F-4D97-AF65-F5344CB8AC3E}">
        <p14:creationId xmlns:p14="http://schemas.microsoft.com/office/powerpoint/2010/main" val="3125183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1cbf74858496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BD9FE4-BD6E-4A0A-822D-0D7C2C59F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11FDAB-FDEC-4805-A733-B5965C0C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68248F-6982-4264-91DB-C0CE2EE4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00500"/>
            <a:ext cx="371475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It isn’t distrust. It’s shared memory.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DB0BC9-518D-4979-A999-368D2EC34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A9E779-0F7F-43AD-88F2-30677494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33875"/>
            <a:ext cx="3429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If that’s what it is, okay.</a:t>
            </a:r>
          </a:p>
        </p:txBody>
      </p:sp>
    </p:spTree>
    <p:extLst>
      <p:ext uri="{BB962C8B-B14F-4D97-AF65-F5344CB8AC3E}">
        <p14:creationId xmlns:p14="http://schemas.microsoft.com/office/powerpoint/2010/main" val="666994728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9B6AD8A6-D761-46D5-9A71-17BF3DEAFF83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C4471440-EA3B-4594-B76B-F15ACEED65EF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A3F4353B-45A0-4648-AED0-FB1DEF73DB27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E918142C-8EA6-40A8-B6B5-6960EA53BC1F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Karim treats a spoken agreement as a living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relationship that can naturally evolve. Jonas sees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 risk that after a change everyone will remember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 decision differently, while accountability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remains with the person doing the work. A short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written summary therefore feels cold to one and safe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the other. Agree that recording a decision is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shared team memory, not evidence of distrust.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277fde033e9a4f53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E918142C-8EA6-40A8-B6B5-6960EA53BC1F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2119832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2026-09-15T07:42:59.8840000Z</dcterms:created>
  <dcterms:modified xsi:type="dcterms:W3CDTF">2026-09-15T07:42:59.8840000Z</dcterms:modified>
</coreProperties>
</file>