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f3f6950e7e348fc" /><Relationship Type="http://schemas.openxmlformats.org/officeDocument/2006/relationships/extended-properties" Target="/docProps/app.xml" Id="R0ad792ccf4104428" /><Relationship Type="http://schemas.openxmlformats.org/officeDocument/2006/relationships/officeDocument" Target="/ppt/presentation.xml" Id="R567707708e4d4e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11226966134600"/>
  </p:sldMasterIdLst>
  <p:notesMasterIdLst>
    <p:notesMasterId xmlns:r="http://schemas.openxmlformats.org/officeDocument/2006/relationships" r:id="R72569d55e3b342f8"/>
  </p:notesMasterIdLst>
  <p:sldIdLst>
    <p:sldId xmlns:r="http://schemas.openxmlformats.org/officeDocument/2006/relationships" id="256" r:id="Rbfd2f79e51924096"/>
    <p:sldId xmlns:r="http://schemas.openxmlformats.org/officeDocument/2006/relationships" id="257" r:id="R295c2ea626d64d66"/>
    <p:sldId xmlns:r="http://schemas.openxmlformats.org/officeDocument/2006/relationships" id="258" r:id="R54f39ebd820045a6"/>
    <p:sldId xmlns:r="http://schemas.openxmlformats.org/officeDocument/2006/relationships" id="259" r:id="R1f7d1bad96754219"/>
    <p:sldId xmlns:r="http://schemas.openxmlformats.org/officeDocument/2006/relationships" id="260" r:id="Re36ea456bed74e20"/>
    <p:sldId xmlns:r="http://schemas.openxmlformats.org/officeDocument/2006/relationships" id="261" r:id="R668b7198206545c5"/>
    <p:sldId xmlns:r="http://schemas.openxmlformats.org/officeDocument/2006/relationships" id="262" r:id="R237d47bbbf9849a5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d8188fa369406e" /><Relationship Type="http://schemas.openxmlformats.org/officeDocument/2006/relationships/slideMaster" Target="/ppt/slideMasters/slideMaster1.xml" Id="R6e11226966134600" /><Relationship Type="http://schemas.openxmlformats.org/officeDocument/2006/relationships/notesMaster" Target="/ppt/notesMasters/notesMaster1.xml" Id="R72569d55e3b342f8" /><Relationship Type="http://schemas.openxmlformats.org/officeDocument/2006/relationships/presProps" Target="/ppt/presProps.xml" Id="R2e2a099ff8f64df9" /><Relationship Type="http://schemas.openxmlformats.org/officeDocument/2006/relationships/tableStyles" Target="/ppt/tableStyles.xml" Id="Rd0f2dd79c4f94f16" /><Relationship Type="http://schemas.openxmlformats.org/officeDocument/2006/relationships/slide" Target="/ppt/slides/slide1.xml" Id="Rbfd2f79e51924096" /><Relationship Type="http://schemas.openxmlformats.org/officeDocument/2006/relationships/slide" Target="/ppt/slides/slide2.xml" Id="R295c2ea626d64d66" /><Relationship Type="http://schemas.openxmlformats.org/officeDocument/2006/relationships/slide" Target="/ppt/slides/slide3.xml" Id="R54f39ebd820045a6" /><Relationship Type="http://schemas.openxmlformats.org/officeDocument/2006/relationships/slide" Target="/ppt/slides/slide4.xml" Id="R1f7d1bad96754219" /><Relationship Type="http://schemas.openxmlformats.org/officeDocument/2006/relationships/slide" Target="/ppt/slides/slide5.xml" Id="Re36ea456bed74e20" /><Relationship Type="http://schemas.openxmlformats.org/officeDocument/2006/relationships/slide" Target="/ppt/slides/slide6.xml" Id="R668b7198206545c5" /><Relationship Type="http://schemas.openxmlformats.org/officeDocument/2006/relationships/slide" Target="/ppt/slides/slide7.xml" Id="R237d47bbbf9849a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9d71e32cd94f1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f1ff5cfe0134afd" /><Relationship Type="http://schemas.openxmlformats.org/officeDocument/2006/relationships/notesMaster" Target="/ppt/notesMasters/notesMaster1.xml" Id="R2f1f7cb3affe46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bf6ecc40eb44b2d" /><Relationship Type="http://schemas.openxmlformats.org/officeDocument/2006/relationships/notesMaster" Target="/ppt/notesMasters/notesMaster1.xml" Id="Re4626447852644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1a08f7a3e04707" /><Relationship Type="http://schemas.openxmlformats.org/officeDocument/2006/relationships/notesMaster" Target="/ppt/notesMasters/notesMaster1.xml" Id="R8c2a74857e1e49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5eafe387294016" /><Relationship Type="http://schemas.openxmlformats.org/officeDocument/2006/relationships/notesMaster" Target="/ppt/notesMasters/notesMaster1.xml" Id="Rd2858f2dc49a4f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bc3fe28d2d4a92" /><Relationship Type="http://schemas.openxmlformats.org/officeDocument/2006/relationships/notesMaster" Target="/ppt/notesMasters/notesMaster1.xml" Id="R1277ede562dd4f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fb7002d6954637" /><Relationship Type="http://schemas.openxmlformats.org/officeDocument/2006/relationships/notesMaster" Target="/ppt/notesMasters/notesMaster1.xml" Id="R9ea91eaf559b43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1f2c73c5c9e4384" /><Relationship Type="http://schemas.openxmlformats.org/officeDocument/2006/relationships/notesMaster" Target="/ppt/notesMasters/notesMaster1.xml" Id="R576605176b9f46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It’s not culture. It’s negotiation..</a:t>
            </a:r>
          </a:p>
          <a:p xmlns:a="http://schemas.openxmlformats.org/drawingml/2006/main">
            <a:r>
              <a:t>Samuel explains a partner’s repeated demands as cultural difference. Nia sees empathy beginning to replace fact checking and boundary setting.</a:t>
            </a:r>
          </a:p>
          <a:p xmlns:a="http://schemas.openxmlformats.org/drawingml/2006/main">
            <a:r>
              <a:t>Temat: Różnica kulturowa a negocjacja. Bohaterowie: Samuel, Nia.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It’s not culture. It’s negotiation..</a:t>
            </a:r>
          </a:p>
          <a:p xmlns:a="http://schemas.openxmlformats.org/drawingml/2006/main">
            <a:r>
              <a:t>Kadr 1 z 6. Partner kolejny raz zmienia wcześniej uzgodnione warunki.</a:t>
            </a:r>
          </a:p>
          <a:p xmlns:a="http://schemas.openxmlformats.org/drawingml/2006/main">
            <a:r>
              <a:t>Samuel: Let’s give them some space. Relationship and patience may matter more there than they do to us. | Nia: That’s the third time they’ve changed the terms after we agreed.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It’s not culture. It’s negotiation..</a:t>
            </a:r>
          </a:p>
          <a:p xmlns:a="http://schemas.openxmlformats.org/drawingml/2006/main">
            <a:r>
              <a:t>Kadr 2 z 6. Samuel zgadza się na kolejne ustępstwo.</a:t>
            </a:r>
          </a:p>
          <a:p xmlns:a="http://schemas.openxmlformats.org/drawingml/2006/main">
            <a:r>
              <a:t>Samuel: I don’t want to damage the relationship by imposing our norms. | Nia: What if they’re simply testing how much we’ll give up?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It’s not culture. It’s negotiation..</a:t>
            </a:r>
          </a:p>
          <a:p xmlns:a="http://schemas.openxmlformats.org/drawingml/2006/main">
            <a:r>
              <a:t>Kadr 3 z 6. Przychodzi jeszcze gorsza propozycja. Samuel milknie i patrzy na nią z rosnącym napięciem.</a:t>
            </a:r>
          </a:p>
          <a:p xmlns:a="http://schemas.openxmlformats.org/drawingml/2006/main">
            <a:r>
              <a:t>Nia: Samuel, what exactly tells us this is cultural?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It’s not culture. It’s negotiation..</a:t>
            </a:r>
          </a:p>
          <a:p xmlns:a="http://schemas.openxmlformats.org/drawingml/2006/main">
            <a:r>
              <a:t>Kadr 4 z 6. Na tablicy rozdzielają „różnicę norm” od „taktyki negocjacyjnej”.</a:t>
            </a:r>
          </a:p>
          <a:p xmlns:a="http://schemas.openxmlformats.org/drawingml/2006/main">
            <a:r>
              <a:t>Nia: We can respect differences and still have boundaries.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It’s not culture. It’s negotiation..</a:t>
            </a:r>
          </a:p>
          <a:p xmlns:a="http://schemas.openxmlformats.org/drawingml/2006/main">
            <a:r>
              <a:t>Kadr 5 z 6. Samuel odpowiada partnerowi spokojnie, ale bez kolejnego ustępstwa.</a:t>
            </a:r>
          </a:p>
          <a:p xmlns:a="http://schemas.openxmlformats.org/drawingml/2006/main">
            <a:r>
              <a:t>Samuel: We understand your perspective. This condition is not changing.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It’s not culture. It’s negotiation..</a:t>
            </a:r>
          </a:p>
          <a:p xmlns:a="http://schemas.openxmlformats.org/drawingml/2006/main">
            <a:r>
              <a:t>Podsumowanie Em: Samuel uses culture to avoid judging others only by his own norms. Nia sees that the same openness can hide ordinary negotiation tactics. Empathy helps when culture remains a hypothesis to test rather than an automatic excuse. You can respect differences and still protect your boundaries clearly.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40f71bb4f040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85ba5b26be4db0" /><Relationship Type="http://schemas.openxmlformats.org/officeDocument/2006/relationships/slideLayout" Target="/ppt/slideLayouts/slideLayout1.xml" Id="Rc486e4a25fcb47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486e4a25fcb47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c40cfc97454f0a" /><Relationship Type="http://schemas.openxmlformats.org/officeDocument/2006/relationships/notesSlide" Target="/ppt/notesSlides/notesSlide1.xml" Id="R495e0e30e1254a02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1f8cc4ef37a4487"/><Relationship Type="http://schemas.openxmlformats.org/officeDocument/2006/relationships/image" Target="../media/image.png" Id="Rf13be77c881b478b"/><Relationship Type="http://schemas.openxmlformats.org/officeDocument/2006/relationships/notesSlide" Target="/ppt/notesSlides/notesSlide2.xml" Id="Rf23265786f474011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656e176a8624dfa"/><Relationship Type="http://schemas.openxmlformats.org/officeDocument/2006/relationships/image" Target="../media/image2.png" Id="R1e9b9546eb4b44ce"/><Relationship Type="http://schemas.openxmlformats.org/officeDocument/2006/relationships/notesSlide" Target="/ppt/notesSlides/notesSlide3.xml" Id="R74175ba377af4ae3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72b212b3fb341b4"/><Relationship Type="http://schemas.openxmlformats.org/officeDocument/2006/relationships/image" Target="../media/image3.png" Id="Rcf193e9a65b84136"/><Relationship Type="http://schemas.openxmlformats.org/officeDocument/2006/relationships/notesSlide" Target="/ppt/notesSlides/notesSlide4.xml" Id="R7425c590f0ec4cdf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61bd23cb9194b66"/><Relationship Type="http://schemas.openxmlformats.org/officeDocument/2006/relationships/image" Target="../media/image4.png" Id="Rc2b1e31f1b1f4439"/><Relationship Type="http://schemas.openxmlformats.org/officeDocument/2006/relationships/notesSlide" Target="/ppt/notesSlides/notesSlide5.xml" Id="Rdabc00348a0e4852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4047a1150bc4b4a"/><Relationship Type="http://schemas.openxmlformats.org/officeDocument/2006/relationships/image" Target="../media/image5.png" Id="Rd7c20b46ff234340"/><Relationship Type="http://schemas.openxmlformats.org/officeDocument/2006/relationships/notesSlide" Target="/ppt/notesSlides/notesSlide6.xml" Id="R11f56262d9cb4852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3e6353dcca640ce"/><Relationship Type="http://schemas.openxmlformats.org/officeDocument/2006/relationships/image" Target="../media/image6.png" Id="R1dbc0d3663c74973"/><Relationship Type="http://schemas.openxmlformats.org/officeDocument/2006/relationships/notesSlide" Target="/ppt/notesSlides/notesSlide7.xml" Id="R5727d79ba28c402f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DB24E-15B0-46FA-B620-0A47CFA2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3F3408-F208-45FB-A5E9-F128E6990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It’s not culture. It’s negotiation.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3FCC57-AF61-4E68-813A-12619D40F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Różnica kulturowa a negocjacja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613E0-2320-4116-8FC6-9EC986AF0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Samuel explains a partner’s repeated demands as cultural difference. Nia sees empathy beginning to replace fact checking and boundary setting.</a:t>
            </a:r>
          </a:p>
        </p:txBody>
      </p:sp>
    </p:spTree>
    <p:extLst>
      <p:ext uri="{BB962C8B-B14F-4D97-AF65-F5344CB8AC3E}">
        <p14:creationId xmlns:p14="http://schemas.microsoft.com/office/powerpoint/2010/main" val="1278988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3be77c881b478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47BC8E-88C3-40BC-B3F9-79FC8F728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9A3115-9840-431C-95F7-8B27A050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19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1ECFB9-514C-4156-AF79-8A276746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95750"/>
            <a:ext cx="371475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Let’s give them some space. Relationship and patience may matter more there than they do to us.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30D6CC-6168-46C7-8C66-690EC108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909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DC6018-C856-4DFA-B208-327AD6F8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267200"/>
            <a:ext cx="3429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That’s the third time they’ve changed the terms after we agreed.</a:t>
            </a:r>
          </a:p>
        </p:txBody>
      </p:sp>
    </p:spTree>
    <p:extLst>
      <p:ext uri="{BB962C8B-B14F-4D97-AF65-F5344CB8AC3E}">
        <p14:creationId xmlns:p14="http://schemas.microsoft.com/office/powerpoint/2010/main" val="11501099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9b9546eb4b44c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8D6B4-7271-44F2-B1D9-D052813E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BE68FA-CE79-483D-99C7-EDBC74C5F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66D079-E40C-4B0A-BBF5-3F22F8BAC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51BC9D-4B3B-43F9-86EB-8BC7FAB4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3476625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don’t want to damage the relationship by imposing our norms.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7362AE-8A85-4320-81C1-13B7CA35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1148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4058C-6514-4DDC-B4F6-ECD1CDDF7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05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38D8E1-C8EF-49C4-9984-378C78D73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333875"/>
            <a:ext cx="3524250" cy="1381125"/>
          </a:xfrm>
          <a:prstGeom xmlns:a="http://schemas.openxmlformats.org/drawingml/2006/main" prst="roundRect">
            <a:avLst>
              <a:gd name="adj" fmla="val 1793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What if they’re simply testing how much we’ll give up?</a:t>
            </a:r>
          </a:p>
        </p:txBody>
      </p:sp>
    </p:spTree>
    <p:extLst>
      <p:ext uri="{BB962C8B-B14F-4D97-AF65-F5344CB8AC3E}">
        <p14:creationId xmlns:p14="http://schemas.microsoft.com/office/powerpoint/2010/main" val="5368073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193e9a65b841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8C0B48-1FC3-49DB-980E-B23A35055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86F4E0-8EBD-4565-A4BF-48A6EAB9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3600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2A9AF-54DF-44AB-85F9-B7441ABC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476750"/>
            <a:ext cx="4667250" cy="1238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Samuel, what exactly tells us this is cultural?</a:t>
            </a:r>
          </a:p>
        </p:txBody>
      </p:sp>
    </p:spTree>
    <p:extLst>
      <p:ext uri="{BB962C8B-B14F-4D97-AF65-F5344CB8AC3E}">
        <p14:creationId xmlns:p14="http://schemas.microsoft.com/office/powerpoint/2010/main" val="19135309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b1e31f1b1f443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0EB294-EF4E-4DDA-9E88-E237D8F7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F8099A-F787-42F6-9AA0-02DDF884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6004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764D7-A4D5-4898-B112-DC562339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476750"/>
            <a:ext cx="4476750" cy="1238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We can respect differences and still have boundaries.</a:t>
            </a:r>
          </a:p>
        </p:txBody>
      </p:sp>
    </p:spTree>
    <p:extLst>
      <p:ext uri="{BB962C8B-B14F-4D97-AF65-F5344CB8AC3E}">
        <p14:creationId xmlns:p14="http://schemas.microsoft.com/office/powerpoint/2010/main" val="17041446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c20b46ff23434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5AEDF-529E-45C7-BDB5-74E5DD1E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984A6F-7C77-41EF-82C9-AA49A68E0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505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0E7529-2A7F-44B0-B59E-CC7B32C79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81500"/>
            <a:ext cx="5143500" cy="1333500"/>
          </a:xfrm>
          <a:prstGeom xmlns:a="http://schemas.openxmlformats.org/drawingml/2006/main" prst="roundRect">
            <a:avLst>
              <a:gd name="adj" fmla="val 1857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We understand your perspective. This condition is not changing.</a:t>
            </a:r>
          </a:p>
        </p:txBody>
      </p:sp>
    </p:spTree>
    <p:extLst>
      <p:ext uri="{BB962C8B-B14F-4D97-AF65-F5344CB8AC3E}">
        <p14:creationId xmlns:p14="http://schemas.microsoft.com/office/powerpoint/2010/main" val="886002502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296B5EB3-68D7-485E-9E79-AEDFCF4DD13A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A0FC4A3F-1B85-43E9-A34D-26DAE294E4C4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EADE29FC-E7F8-48EA-9169-42BF7202A865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8E84B408-A819-4411-AB2B-144A7BC2F200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Samuel uses culture to avoid judging others only by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his own norms. Nia sees that the same openness can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hide ordinary negotiation tactics. Empathy helps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when culture remains a hypothesis to test rather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than an automatic excuse. You can respect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differences and still protect your boundaries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clearly.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1dbc0d3663c74973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8E84B408-A819-4411-AB2B-144A7BC2F200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4583342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2026-09-15T07:42:30.2310000Z</dcterms:created>
  <dcterms:modified xsi:type="dcterms:W3CDTF">2026-09-15T07:42:30.2310000Z</dcterms:modified>
</coreProperties>
</file>