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3518355a234a37" /><Relationship Type="http://schemas.openxmlformats.org/officeDocument/2006/relationships/extended-properties" Target="/docProps/app.xml" Id="Rc6756bee5ef24872" /><Relationship Type="http://schemas.openxmlformats.org/officeDocument/2006/relationships/officeDocument" Target="/ppt/presentation.xml" Id="Rf5995d9857af44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76e5aef7bc4640"/>
  </p:sldMasterIdLst>
  <p:notesMasterIdLst>
    <p:notesMasterId xmlns:r="http://schemas.openxmlformats.org/officeDocument/2006/relationships" r:id="R949c478104924c30"/>
  </p:notesMasterIdLst>
  <p:sldIdLst>
    <p:sldId xmlns:r="http://schemas.openxmlformats.org/officeDocument/2006/relationships" id="256" r:id="R7a3a382ae1654b32"/>
    <p:sldId xmlns:r="http://schemas.openxmlformats.org/officeDocument/2006/relationships" id="257" r:id="Rec1465eda39247fc"/>
    <p:sldId xmlns:r="http://schemas.openxmlformats.org/officeDocument/2006/relationships" id="258" r:id="R481b921e29964fc8"/>
    <p:sldId xmlns:r="http://schemas.openxmlformats.org/officeDocument/2006/relationships" id="259" r:id="R3a023ef12d1c458a"/>
    <p:sldId xmlns:r="http://schemas.openxmlformats.org/officeDocument/2006/relationships" id="260" r:id="R98b953a6a0174c7a"/>
    <p:sldId xmlns:r="http://schemas.openxmlformats.org/officeDocument/2006/relationships" id="261" r:id="R93b60d5723d84586"/>
    <p:sldId xmlns:r="http://schemas.openxmlformats.org/officeDocument/2006/relationships" id="262" r:id="Re029c2c009e2467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c1ec444a1146df" /><Relationship Type="http://schemas.openxmlformats.org/officeDocument/2006/relationships/slideMaster" Target="/ppt/slideMasters/slideMaster1.xml" Id="R2b76e5aef7bc4640" /><Relationship Type="http://schemas.openxmlformats.org/officeDocument/2006/relationships/notesMaster" Target="/ppt/notesMasters/notesMaster1.xml" Id="R949c478104924c30" /><Relationship Type="http://schemas.openxmlformats.org/officeDocument/2006/relationships/presProps" Target="/ppt/presProps.xml" Id="Ra41cd4419da64049" /><Relationship Type="http://schemas.openxmlformats.org/officeDocument/2006/relationships/tableStyles" Target="/ppt/tableStyles.xml" Id="R277893a75da44bb9" /><Relationship Type="http://schemas.openxmlformats.org/officeDocument/2006/relationships/slide" Target="/ppt/slides/slide1.xml" Id="R7a3a382ae1654b32" /><Relationship Type="http://schemas.openxmlformats.org/officeDocument/2006/relationships/slide" Target="/ppt/slides/slide2.xml" Id="Rec1465eda39247fc" /><Relationship Type="http://schemas.openxmlformats.org/officeDocument/2006/relationships/slide" Target="/ppt/slides/slide3.xml" Id="R481b921e29964fc8" /><Relationship Type="http://schemas.openxmlformats.org/officeDocument/2006/relationships/slide" Target="/ppt/slides/slide4.xml" Id="R3a023ef12d1c458a" /><Relationship Type="http://schemas.openxmlformats.org/officeDocument/2006/relationships/slide" Target="/ppt/slides/slide5.xml" Id="R98b953a6a0174c7a" /><Relationship Type="http://schemas.openxmlformats.org/officeDocument/2006/relationships/slide" Target="/ppt/slides/slide6.xml" Id="R93b60d5723d84586" /><Relationship Type="http://schemas.openxmlformats.org/officeDocument/2006/relationships/slide" Target="/ppt/slides/slide7.xml" Id="Re029c2c009e246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071eed5a6547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d141cec2ad4b4f" /><Relationship Type="http://schemas.openxmlformats.org/officeDocument/2006/relationships/notesMaster" Target="/ppt/notesMasters/notesMaster1.xml" Id="Rc93995d129f648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8f5dffa279472d" /><Relationship Type="http://schemas.openxmlformats.org/officeDocument/2006/relationships/notesMaster" Target="/ppt/notesMasters/notesMaster1.xml" Id="Rdd4c1af735104b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01b965b2334769" /><Relationship Type="http://schemas.openxmlformats.org/officeDocument/2006/relationships/notesMaster" Target="/ppt/notesMasters/notesMaster1.xml" Id="R8aaf02d718fd41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fd0095438945f9" /><Relationship Type="http://schemas.openxmlformats.org/officeDocument/2006/relationships/notesMaster" Target="/ppt/notesMasters/notesMaster1.xml" Id="Rc16fbccd2d5e42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b7328c55a14a25" /><Relationship Type="http://schemas.openxmlformats.org/officeDocument/2006/relationships/notesMaster" Target="/ppt/notesMasters/notesMaster1.xml" Id="Rafb7495f5c0d45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e1fa5ba59e4434" /><Relationship Type="http://schemas.openxmlformats.org/officeDocument/2006/relationships/notesMaster" Target="/ppt/notesMasters/notesMaster1.xml" Id="R5a046f473ab74b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b529687e814e90" /><Relationship Type="http://schemas.openxmlformats.org/officeDocument/2006/relationships/notesMaster" Target="/ppt/notesMasters/notesMaster1.xml" Id="R3cf72e3bee1c47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Helena responds with questions to develop Amira’s thinking. Amira came for an expert decision and reads the questions as a lack of help.</a:t>
            </a:r>
          </a:p>
          <a:p xmlns:a="http://schemas.openxmlformats.org/drawingml/2006/main">
            <a:r>
              <a:t>Temat: Coaching a oczekiwanie odpowiedzi. Bohaterowie: Helena, Amira.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Kadr 1 z 6. Amira przychodzi z trudnym problemem projektowym.</a:t>
            </a:r>
          </a:p>
          <a:p xmlns:a="http://schemas.openxmlformats.org/drawingml/2006/main">
            <a:r>
              <a:t>Amira: Helena, which option are we choosing?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Kadr 2 z 6. Helena zamiast odpowiedzieć, odbija pytanie.</a:t>
            </a:r>
          </a:p>
          <a:p xmlns:a="http://schemas.openxmlformats.org/drawingml/2006/main">
            <a:r>
              <a:t>Helena: What would you choose? | Amira: I came for her answer. Does she not have one?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Kadr 3 z 6. Helena dalej prowadzi pytaniami; Amira nie wie, w jakim trybie są.</a:t>
            </a:r>
          </a:p>
          <a:p xmlns:a="http://schemas.openxmlformats.org/drawingml/2006/main">
            <a:r>
              <a:t>Helena: What supports B? What do we risk with A? | Amira: Am I here to learn, or to get a decision?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Kadr 4 z 6. Helena orientuje się, że nie nazwała celu rozmowy.</a:t>
            </a:r>
          </a:p>
          <a:p xmlns:a="http://schemas.openxmlformats.org/drawingml/2006/main">
            <a:r>
              <a:t>Helena: You’re right. I’m coaching right now, and you came for a consultation.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Kadr 5 z 6. Helena jasno ustawia tryb.</a:t>
            </a:r>
          </a:p>
          <a:p xmlns:a="http://schemas.openxmlformats.org/drawingml/2006/main">
            <a:r>
              <a:t>Helena: I have my own view. I want to hear yours first, then I’ll give you mine. | Amira: Now I know why you’re asking.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 came for an answer. I got a question..</a:t>
            </a:r>
          </a:p>
          <a:p xmlns:a="http://schemas.openxmlformats.org/drawingml/2006/main">
            <a:r>
              <a:t>Podsumowanie Em: Helena uses questions to activate Amira’s own thinking, while Amira came for an expert answer. The same coaching technique looks like useful support to the manager and avoidance of a decision to the employee. At the start, clarify whether the conversation is coaching, consultation or a decision.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0c4f680b364d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2330a9011040f1" /><Relationship Type="http://schemas.openxmlformats.org/officeDocument/2006/relationships/slideLayout" Target="/ppt/slideLayouts/slideLayout1.xml" Id="Rf0478d95502243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478d95502243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48b0937a34a72" /><Relationship Type="http://schemas.openxmlformats.org/officeDocument/2006/relationships/notesSlide" Target="/ppt/notesSlides/notesSlide1.xml" Id="R8a735cd150bf4909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710a9c5584f44dc"/><Relationship Type="http://schemas.openxmlformats.org/officeDocument/2006/relationships/image" Target="../media/image.png" Id="Rab9a44bd82b14cc7"/><Relationship Type="http://schemas.openxmlformats.org/officeDocument/2006/relationships/notesSlide" Target="/ppt/notesSlides/notesSlide2.xml" Id="Rcf6cfbdb7fb54f48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65cc8841d3643cd"/><Relationship Type="http://schemas.openxmlformats.org/officeDocument/2006/relationships/image" Target="../media/image2.png" Id="R0e19b99415dd43fd"/><Relationship Type="http://schemas.openxmlformats.org/officeDocument/2006/relationships/notesSlide" Target="/ppt/notesSlides/notesSlide3.xml" Id="R660083e5073d4f76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cfc97d2715c41f3"/><Relationship Type="http://schemas.openxmlformats.org/officeDocument/2006/relationships/image" Target="../media/image3.png" Id="R7663ea54821e4b25"/><Relationship Type="http://schemas.openxmlformats.org/officeDocument/2006/relationships/notesSlide" Target="/ppt/notesSlides/notesSlide4.xml" Id="Ra591eca5eaf44510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a7f8d62a9ce448d"/><Relationship Type="http://schemas.openxmlformats.org/officeDocument/2006/relationships/image" Target="../media/image4.png" Id="R7bea34be3541494c"/><Relationship Type="http://schemas.openxmlformats.org/officeDocument/2006/relationships/notesSlide" Target="/ppt/notesSlides/notesSlide5.xml" Id="R26d52b4a6a374408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93b2a332cd14af6"/><Relationship Type="http://schemas.openxmlformats.org/officeDocument/2006/relationships/image" Target="../media/image5.png" Id="Rfc3879a9c75c4e4c"/><Relationship Type="http://schemas.openxmlformats.org/officeDocument/2006/relationships/notesSlide" Target="/ppt/notesSlides/notesSlide6.xml" Id="R727c72f4b7494cc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f02bad0273f446f"/><Relationship Type="http://schemas.openxmlformats.org/officeDocument/2006/relationships/image" Target="../media/image6.png" Id="R09316d3dbe6c4f49"/><Relationship Type="http://schemas.openxmlformats.org/officeDocument/2006/relationships/notesSlide" Target="/ppt/notesSlides/notesSlide7.xml" Id="Rbb45ae5b7b264323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614F4F-752F-488B-823F-90235DB0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40103A-E930-428C-8BB0-5B4DCAD3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I came for an answer. I got a question.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06FDA-1E66-4B42-8CFC-C7F5244D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Coaching a oczekiwanie odpowiedzi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F0DA2A-AD81-4490-8369-08978CC3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Helena responds with questions to develop Amira’s thinking. Amira came for an expert decision and reads the questions as a lack of help.</a:t>
            </a:r>
          </a:p>
        </p:txBody>
      </p:sp>
    </p:spTree>
    <p:extLst>
      <p:ext uri="{BB962C8B-B14F-4D97-AF65-F5344CB8AC3E}">
        <p14:creationId xmlns:p14="http://schemas.microsoft.com/office/powerpoint/2010/main" val="8287747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a44bd82b14cc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CFC56-10C8-47BC-A918-4A0A96B3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29387-0BF0-4C64-9BA3-1802B4DA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790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613C4-CAC4-4E0E-A2C1-4C655C27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67250"/>
            <a:ext cx="4095750" cy="1047750"/>
          </a:xfrm>
          <a:prstGeom xmlns:a="http://schemas.openxmlformats.org/drawingml/2006/main" prst="roundRect">
            <a:avLst>
              <a:gd name="adj" fmla="val 23636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Helena, which option are we choosing?</a:t>
            </a:r>
          </a:p>
        </p:txBody>
      </p:sp>
    </p:spTree>
    <p:extLst>
      <p:ext uri="{BB962C8B-B14F-4D97-AF65-F5344CB8AC3E}">
        <p14:creationId xmlns:p14="http://schemas.microsoft.com/office/powerpoint/2010/main" val="8022277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9b99415dd43f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079F3-28F0-4854-ACAF-F21686F6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CFD25-5B64-4BA2-B474-4F4BB58F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95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837F6-5A7F-4952-B477-AE5B783D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572000"/>
            <a:ext cx="2857500" cy="1047750"/>
          </a:xfrm>
          <a:prstGeom xmlns:a="http://schemas.openxmlformats.org/drawingml/2006/main" prst="roundRect">
            <a:avLst>
              <a:gd name="adj" fmla="val 23636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What would you choose?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EE5A7-8050-48A0-AAF6-E8C0CB74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481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D9602-FCD4-4B2B-80EC-2EB05B47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385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EBEB8F-A590-4302-95B9-18E7A2E5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67200"/>
            <a:ext cx="3619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came for her answer. Does she not have one?</a:t>
            </a:r>
          </a:p>
        </p:txBody>
      </p:sp>
    </p:spTree>
    <p:extLst>
      <p:ext uri="{BB962C8B-B14F-4D97-AF65-F5344CB8AC3E}">
        <p14:creationId xmlns:p14="http://schemas.microsoft.com/office/powerpoint/2010/main" val="11280856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3ea54821e4b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9A2D90-EB59-4DFB-95A5-665EF873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E39792-0CF8-44F9-B102-F350BF8C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290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B8BE54-36C7-40FC-99C1-56E6BA78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05300"/>
            <a:ext cx="3619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What supports B? What do we risk with 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4E6B64-A461-452E-B440-CC82E4A1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290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6AE85-7B62-46B5-8BE5-9609D4CD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05300"/>
            <a:ext cx="352425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Am I here to learn, or to get a decision?</a:t>
            </a:r>
          </a:p>
        </p:txBody>
      </p:sp>
    </p:spTree>
    <p:extLst>
      <p:ext uri="{BB962C8B-B14F-4D97-AF65-F5344CB8AC3E}">
        <p14:creationId xmlns:p14="http://schemas.microsoft.com/office/powerpoint/2010/main" val="12756391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a34be354149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73EF6-E608-40FF-BE76-72C23682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557527-2EB4-46EF-A20F-C9F6D9AE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BD024-5970-41B7-9FED-CC8EE4D4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5524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You’re right. I’m coaching right now, and you came for a consultation.</a:t>
            </a:r>
          </a:p>
        </p:txBody>
      </p:sp>
    </p:spTree>
    <p:extLst>
      <p:ext uri="{BB962C8B-B14F-4D97-AF65-F5344CB8AC3E}">
        <p14:creationId xmlns:p14="http://schemas.microsoft.com/office/powerpoint/2010/main" val="2021511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879a9c75c4e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C9853-D7C5-4846-BA0E-D6CF3639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DC49F-821B-4F88-9DDE-3590BF97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2385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FE8F8-799F-4AE2-AA08-CDBDDA36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114800"/>
            <a:ext cx="5143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have my own view. I want to hear yours first, then I’ll give you mine.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CCBAC-9E03-482E-A2E8-8BFD8F70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86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D8B076-8EEA-4B23-B0E3-8EC27AE6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762500"/>
            <a:ext cx="1809750" cy="857250"/>
          </a:xfrm>
          <a:prstGeom xmlns:a="http://schemas.openxmlformats.org/drawingml/2006/main" prst="roundRect">
            <a:avLst>
              <a:gd name="adj" fmla="val 2888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97039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Now I know why you’re asking.</a:t>
            </a:r>
          </a:p>
        </p:txBody>
      </p:sp>
    </p:spTree>
    <p:extLst>
      <p:ext uri="{BB962C8B-B14F-4D97-AF65-F5344CB8AC3E}">
        <p14:creationId xmlns:p14="http://schemas.microsoft.com/office/powerpoint/2010/main" val="65061255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CB7BF2D1-A1A7-4714-95C2-4D84889604E7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C1A6201D-5438-4764-8BE5-EB8C88BFC1EA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17C7C8D5-72C6-4241-A62A-4959E73396C8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92C8D824-BDB2-4877-AA5C-01B0AC629B54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Helena uses questions to activate Amira’s own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thinking, while Amira came for an expert answer.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same coaching technique looks like useful support to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manager and avoidance of a decision to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employee. At the start, clarify whether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conversation is coaching, consultation or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decision.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09316d3dbe6c4f49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92C8D824-BDB2-4877-AA5C-01B0AC629B54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4603187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2026-09-15T07:42:20.2460000Z</dcterms:created>
  <dcterms:modified xsi:type="dcterms:W3CDTF">2026-09-15T07:42:20.2460000Z</dcterms:modified>
</coreProperties>
</file>