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491cf101ed94ffc" /><Relationship Type="http://schemas.openxmlformats.org/officeDocument/2006/relationships/extended-properties" Target="/docProps/app.xml" Id="R5d0461d0a9db4f9b" /><Relationship Type="http://schemas.openxmlformats.org/officeDocument/2006/relationships/officeDocument" Target="/ppt/presentation.xml" Id="Ra7f217fee2344a9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80a0d2ba2ba43f9"/>
  </p:sldMasterIdLst>
  <p:notesMasterIdLst>
    <p:notesMasterId xmlns:r="http://schemas.openxmlformats.org/officeDocument/2006/relationships" r:id="R2cf4cf2353f14479"/>
  </p:notesMasterIdLst>
  <p:sldIdLst>
    <p:sldId xmlns:r="http://schemas.openxmlformats.org/officeDocument/2006/relationships" id="256" r:id="R803d08840ae64ec9"/>
    <p:sldId xmlns:r="http://schemas.openxmlformats.org/officeDocument/2006/relationships" id="257" r:id="R4314afaf95a04116"/>
    <p:sldId xmlns:r="http://schemas.openxmlformats.org/officeDocument/2006/relationships" id="258" r:id="Ra068009264084590"/>
    <p:sldId xmlns:r="http://schemas.openxmlformats.org/officeDocument/2006/relationships" id="259" r:id="Rec1a0694fa6b4049"/>
    <p:sldId xmlns:r="http://schemas.openxmlformats.org/officeDocument/2006/relationships" id="260" r:id="Rfef23b02fe374a35"/>
    <p:sldId xmlns:r="http://schemas.openxmlformats.org/officeDocument/2006/relationships" id="261" r:id="Re7429ff7c5df49be"/>
    <p:sldId xmlns:r="http://schemas.openxmlformats.org/officeDocument/2006/relationships" id="262" r:id="R2a653f5b852b4b3d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9df9356c9044fec" /><Relationship Type="http://schemas.openxmlformats.org/officeDocument/2006/relationships/slideMaster" Target="/ppt/slideMasters/slideMaster1.xml" Id="Rf80a0d2ba2ba43f9" /><Relationship Type="http://schemas.openxmlformats.org/officeDocument/2006/relationships/notesMaster" Target="/ppt/notesMasters/notesMaster1.xml" Id="R2cf4cf2353f14479" /><Relationship Type="http://schemas.openxmlformats.org/officeDocument/2006/relationships/presProps" Target="/ppt/presProps.xml" Id="R523eefd502844343" /><Relationship Type="http://schemas.openxmlformats.org/officeDocument/2006/relationships/tableStyles" Target="/ppt/tableStyles.xml" Id="R2044e7c8d32b4915" /><Relationship Type="http://schemas.openxmlformats.org/officeDocument/2006/relationships/slide" Target="/ppt/slides/slide1.xml" Id="R803d08840ae64ec9" /><Relationship Type="http://schemas.openxmlformats.org/officeDocument/2006/relationships/slide" Target="/ppt/slides/slide2.xml" Id="R4314afaf95a04116" /><Relationship Type="http://schemas.openxmlformats.org/officeDocument/2006/relationships/slide" Target="/ppt/slides/slide3.xml" Id="Ra068009264084590" /><Relationship Type="http://schemas.openxmlformats.org/officeDocument/2006/relationships/slide" Target="/ppt/slides/slide4.xml" Id="Rec1a0694fa6b4049" /><Relationship Type="http://schemas.openxmlformats.org/officeDocument/2006/relationships/slide" Target="/ppt/slides/slide5.xml" Id="Rfef23b02fe374a35" /><Relationship Type="http://schemas.openxmlformats.org/officeDocument/2006/relationships/slide" Target="/ppt/slides/slide6.xml" Id="Re7429ff7c5df49be" /><Relationship Type="http://schemas.openxmlformats.org/officeDocument/2006/relationships/slide" Target="/ppt/slides/slide7.xml" Id="R2a653f5b852b4b3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b83849b9f0c423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be09ba0c2cd4cb2" /><Relationship Type="http://schemas.openxmlformats.org/officeDocument/2006/relationships/notesMaster" Target="/ppt/notesMasters/notesMaster1.xml" Id="R609ef043a9764e5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e7ef57be17d4fa8" /><Relationship Type="http://schemas.openxmlformats.org/officeDocument/2006/relationships/notesMaster" Target="/ppt/notesMasters/notesMaster1.xml" Id="Rbc74d728a1614dd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bb179b848d54846" /><Relationship Type="http://schemas.openxmlformats.org/officeDocument/2006/relationships/notesMaster" Target="/ppt/notesMasters/notesMaster1.xml" Id="R12be1b476a39441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d8521b6ef2a42ae" /><Relationship Type="http://schemas.openxmlformats.org/officeDocument/2006/relationships/notesMaster" Target="/ppt/notesMasters/notesMaster1.xml" Id="R14593405257e496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e0e05e686d54b75" /><Relationship Type="http://schemas.openxmlformats.org/officeDocument/2006/relationships/notesMaster" Target="/ppt/notesMasters/notesMaster1.xml" Id="R15ee49991186463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a32d6d85f6d4bd5" /><Relationship Type="http://schemas.openxmlformats.org/officeDocument/2006/relationships/notesMaster" Target="/ppt/notesMasters/notesMaster1.xml" Id="R014980fe91074ac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c2ddd3636f84e35" /><Relationship Type="http://schemas.openxmlformats.org/officeDocument/2006/relationships/notesMaster" Target="/ppt/notesMasters/notesMaster1.xml" Id="R817f6ced41f24d7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Can you repeat that?.</a:t>
            </a:r>
          </a:p>
          <a:p xmlns:a="http://schemas.openxmlformats.org/drawingml/2006/main">
            <a:r>
              <a:t>Tomasz asks Zofia to repeat several parts of an instruction in a noisy place. Zofia reads this as inattention even though the listening conditions are the problem.</a:t>
            </a:r>
          </a:p>
          <a:p xmlns:a="http://schemas.openxmlformats.org/drawingml/2006/main">
            <a:r>
              <a:t>Temat: Uwaga a warunki odbioru. Bohaterowie: Tomasz, Zofia.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Can you repeat that?.</a:t>
            </a:r>
          </a:p>
          <a:p xmlns:a="http://schemas.openxmlformats.org/drawingml/2006/main">
            <a:r>
              <a:t>Kadr 1 z 6. Głośne biuro; telefony i rozmowy w tle, Zofia podaje kilka elementów zadania naraz.</a:t>
            </a:r>
          </a:p>
          <a:p xmlns:a="http://schemas.openxmlformats.org/drawingml/2006/main">
            <a:r>
              <a:t>Zofia: Tomasz, take the client data, compare it with Q2 and send me the adjusted version.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Can you repeat that?.</a:t>
            </a:r>
          </a:p>
          <a:p xmlns:a="http://schemas.openxmlformats.org/drawingml/2006/main">
            <a:r>
              <a:t>Kadr 2 z 6. Tomasz próbuje odtworzyć ostatnią część.</a:t>
            </a:r>
          </a:p>
          <a:p xmlns:a="http://schemas.openxmlformats.org/drawingml/2006/main">
            <a:r>
              <a:t>Tomasz: Can you repeat the last part? | Zofia: I literally just said it.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Can you repeat that?.</a:t>
            </a:r>
          </a:p>
          <a:p xmlns:a="http://schemas.openxmlformats.org/drawingml/2006/main">
            <a:r>
              <a:t>Kadr 3 z 6. Tomasz nie chce pytać po raz kolejny i robi zadanie na podstawie niepełnej instrukcji.</a:t>
            </a:r>
          </a:p>
          <a:p xmlns:a="http://schemas.openxmlformats.org/drawingml/2006/main">
            <a:r>
              <a:t>Tomasz: I think she meant a Q2 adjustment.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Can you repeat that?.</a:t>
            </a:r>
          </a:p>
          <a:p xmlns:a="http://schemas.openxmlformats.org/drawingml/2006/main">
            <a:r>
              <a:t>Kadr 4 z 6. Zofia dostaje niewłaściwy raport.</a:t>
            </a:r>
          </a:p>
          <a:p xmlns:a="http://schemas.openxmlformats.org/drawingml/2006/main">
            <a:r>
              <a:t>Zofia: Weren’t you listening? | Tomasz: I was listening. I didn’t hear everything.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Can you repeat that?.</a:t>
            </a:r>
          </a:p>
          <a:p xmlns:a="http://schemas.openxmlformats.org/drawingml/2006/main">
            <a:r>
              <a:t>Kadr 5 z 6. Ta sama instrukcja w cichszym miejscu; Tomasz powtarza ją własnymi słowami.</a:t>
            </a:r>
          </a:p>
          <a:p xmlns:a="http://schemas.openxmlformats.org/drawingml/2006/main">
            <a:r>
              <a:t>Tomasz: Client data, Q2 comparison, seasonal adjustment. Right? | Zofia: Right.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Can you repeat that?.</a:t>
            </a:r>
          </a:p>
          <a:p xmlns:a="http://schemas.openxmlformats.org/drawingml/2006/main">
            <a:r>
              <a:t>Podsumowanie Em: Zofia sees another request to repeat herself and can easily attribute it to inattention, while Tomasz experiences noise, speed and several pieces of information at once. As a result, behaviour that looks like a personal trait may simply be an effect of the channel. For important instructions, choose a quiet channel, break the message into parts and ask the recipient to confirm the agreement briefly.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cc4c8baee5c4b6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aa39abe9f394f23" /><Relationship Type="http://schemas.openxmlformats.org/officeDocument/2006/relationships/slideLayout" Target="/ppt/slideLayouts/slideLayout1.xml" Id="Rdab2d91090164b4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ab2d91090164b4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11fe2b3fe14352" /><Relationship Type="http://schemas.openxmlformats.org/officeDocument/2006/relationships/notesSlide" Target="/ppt/notesSlides/notesSlide1.xml" Id="Re09df34b6f764426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68967080d7b43df"/><Relationship Type="http://schemas.openxmlformats.org/officeDocument/2006/relationships/image" Target="../media/image.png" Id="Rb1cd29a245574e05"/><Relationship Type="http://schemas.openxmlformats.org/officeDocument/2006/relationships/notesSlide" Target="/ppt/notesSlides/notesSlide2.xml" Id="Ra04985931fa548de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a2edb7d73cc148df"/><Relationship Type="http://schemas.openxmlformats.org/officeDocument/2006/relationships/image" Target="../media/image2.png" Id="R8626178097174da6"/><Relationship Type="http://schemas.openxmlformats.org/officeDocument/2006/relationships/notesSlide" Target="/ppt/notesSlides/notesSlide3.xml" Id="Rf94e678bf41d431f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a9d257661504e2e"/><Relationship Type="http://schemas.openxmlformats.org/officeDocument/2006/relationships/image" Target="../media/image3.png" Id="R77e5c3cd560a475e"/><Relationship Type="http://schemas.openxmlformats.org/officeDocument/2006/relationships/notesSlide" Target="/ppt/notesSlides/notesSlide4.xml" Id="Rb995bfa97eda4447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fea3112a738459d"/><Relationship Type="http://schemas.openxmlformats.org/officeDocument/2006/relationships/image" Target="../media/image4.png" Id="R6763b5b99c374053"/><Relationship Type="http://schemas.openxmlformats.org/officeDocument/2006/relationships/notesSlide" Target="/ppt/notesSlides/notesSlide5.xml" Id="Rddee1947be7f412a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2a2efa89d594674"/><Relationship Type="http://schemas.openxmlformats.org/officeDocument/2006/relationships/image" Target="../media/image5.png" Id="R75149226f9b5426c"/><Relationship Type="http://schemas.openxmlformats.org/officeDocument/2006/relationships/notesSlide" Target="/ppt/notesSlides/notesSlide6.xml" Id="Rf33f5247939a4302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7c3854496344d30"/><Relationship Type="http://schemas.openxmlformats.org/officeDocument/2006/relationships/image" Target="../media/image6.png" Id="R125bf9f86bbc4598"/><Relationship Type="http://schemas.openxmlformats.org/officeDocument/2006/relationships/notesSlide" Target="/ppt/notesSlides/notesSlide7.xml" Id="Ra0f3d4003ad84382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00AAA5-5A48-4995-AEF2-567047F5D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STORIES FROM 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14A87F-51E0-41C0-B3B3-594F22585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Can you repeat that?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2B0997-F484-4D23-AE70-00FF0E90C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Uwaga a warunki odbioru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D117B4-339B-4286-91E5-65D6D99DF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Tomasz asks Zofia to repeat several parts of an instruction in a noisy place. Zofia reads this as inattention even though the listening conditions are the problem.</a:t>
            </a:r>
          </a:p>
        </p:txBody>
      </p:sp>
    </p:spTree>
    <p:extLst>
      <p:ext uri="{BB962C8B-B14F-4D97-AF65-F5344CB8AC3E}">
        <p14:creationId xmlns:p14="http://schemas.microsoft.com/office/powerpoint/2010/main" val="178143239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cd29a245574e0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5B306E-F759-4B9E-A7ED-78996409B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02FAEC-6D1B-4E95-9574-C90533ADD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6955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7C9874-0C8E-4C04-84E0-F2C1B1585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3571875"/>
            <a:ext cx="4476750" cy="2047875"/>
          </a:xfrm>
          <a:prstGeom xmlns:a="http://schemas.openxmlformats.org/drawingml/2006/main" prst="roundRect">
            <a:avLst>
              <a:gd name="adj" fmla="val 1209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27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Tomasz, take the client data, compare it with Q2 and send me the adjusted version.</a:t>
            </a:r>
          </a:p>
        </p:txBody>
      </p:sp>
    </p:spTree>
    <p:extLst>
      <p:ext uri="{BB962C8B-B14F-4D97-AF65-F5344CB8AC3E}">
        <p14:creationId xmlns:p14="http://schemas.microsoft.com/office/powerpoint/2010/main" val="155434411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26178097174da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810AB1-3A00-47E6-93C2-D1E81205D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0E6AB2-5526-4E79-8FAE-9A4813AA8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124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83FFB5-CA04-4C6C-A3A9-FCDC89662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000500"/>
            <a:ext cx="361950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Can you repeat the last part?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13BC96-A86C-4CAF-A230-4E332327A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124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C0E6CE-7E84-4C77-B30E-78556CFD2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000500"/>
            <a:ext cx="342900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 literally just said it.</a:t>
            </a:r>
          </a:p>
        </p:txBody>
      </p:sp>
    </p:spTree>
    <p:extLst>
      <p:ext uri="{BB962C8B-B14F-4D97-AF65-F5344CB8AC3E}">
        <p14:creationId xmlns:p14="http://schemas.microsoft.com/office/powerpoint/2010/main" val="11783459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e5c3cd560a475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0F67B3-B70E-4D73-940C-5D74EA676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D373E5-5774-45D7-B594-90C57E292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8766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070133-9169-40EA-AD0B-E39FDE1D5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66712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8C76D8-E663-4ABF-BE4B-13B9AE448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095750"/>
            <a:ext cx="371475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 think she meant a Q2 adjustment.</a:t>
            </a:r>
          </a:p>
        </p:txBody>
      </p:sp>
    </p:spTree>
    <p:extLst>
      <p:ext uri="{BB962C8B-B14F-4D97-AF65-F5344CB8AC3E}">
        <p14:creationId xmlns:p14="http://schemas.microsoft.com/office/powerpoint/2010/main" val="12593970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63b5b99c37405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6C44D7-5323-43F8-89FB-0C0DAF20E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ADE3AE-4563-4605-BA90-C64145D2D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4575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338D9B-88EC-4FF2-AAE1-D2165782E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333875"/>
            <a:ext cx="2381250" cy="1190625"/>
          </a:xfrm>
          <a:prstGeom xmlns:a="http://schemas.openxmlformats.org/drawingml/2006/main" prst="roundRect">
            <a:avLst>
              <a:gd name="adj" fmla="val 208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Weren’t you listening?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73983B-A37C-4A6C-B37F-2962D4E1F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124200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431226-AB50-43B8-BA30-01CF983A3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000500"/>
            <a:ext cx="3619500" cy="1571625"/>
          </a:xfrm>
          <a:prstGeom xmlns:a="http://schemas.openxmlformats.org/drawingml/2006/main" prst="roundRect">
            <a:avLst>
              <a:gd name="adj" fmla="val 15758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 was listening. I didn’t hear everything.</a:t>
            </a:r>
          </a:p>
        </p:txBody>
      </p:sp>
    </p:spTree>
    <p:extLst>
      <p:ext uri="{BB962C8B-B14F-4D97-AF65-F5344CB8AC3E}">
        <p14:creationId xmlns:p14="http://schemas.microsoft.com/office/powerpoint/2010/main" val="10219426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149226f9b5426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90FEEE-C273-41D1-93CD-DA38EFF76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14E1AD-4253-47DE-AF6C-6656FAB0E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7908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E88C20-4DA9-4802-91E2-EA97FA596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667125"/>
            <a:ext cx="3810000" cy="185737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Client data, Q2 comparison, seasonal adjustment. Right?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A8867A-4EB5-44D7-A721-B3BCE7A3A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743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3238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FFDD25-AAFE-4D73-9B39-80EF45BE2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619625"/>
            <a:ext cx="1619250" cy="1000125"/>
          </a:xfrm>
          <a:prstGeom xmlns:a="http://schemas.openxmlformats.org/drawingml/2006/main" prst="roundRect">
            <a:avLst>
              <a:gd name="adj" fmla="val 24762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Right.</a:t>
            </a:r>
          </a:p>
        </p:txBody>
      </p:sp>
    </p:spTree>
    <p:extLst>
      <p:ext uri="{BB962C8B-B14F-4D97-AF65-F5344CB8AC3E}">
        <p14:creationId xmlns:p14="http://schemas.microsoft.com/office/powerpoint/2010/main" val="1055422609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DD3C6119-71D8-4F14-9678-BF697939F425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4F4BCA8A-BEE3-4523-B198-928A31AE6492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44EB542F-54CD-4360-AC6E-06941E3E8F2A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6E69B19F-B017-4053-B339-6E8EF96D5DC2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Zofia sees another request to repeat herself and can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easily attribute it to inattention, while Tomasz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experiences noise, speed and several pieces of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information at once. As a result, behaviour that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looks like a personal trait may simply be an effect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of the channel. For important instructions, choose a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quiet channel, break the message into parts and ask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the recipient to confirm the agreement briefly.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125bf9f86bbc4598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6E69B19F-B017-4053-B339-6E8EF96D5DC2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7066885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2026-09-15T07:42:10.8790000Z</dcterms:created>
  <dcterms:modified xsi:type="dcterms:W3CDTF">2026-09-15T07:42:10.8790000Z</dcterms:modified>
</coreProperties>
</file>