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03bd6c118f48af" /><Relationship Type="http://schemas.openxmlformats.org/officeDocument/2006/relationships/extended-properties" Target="/docProps/app.xml" Id="R38508df416ac4790" /><Relationship Type="http://schemas.openxmlformats.org/officeDocument/2006/relationships/officeDocument" Target="/ppt/presentation.xml" Id="Rbcb5991c671b40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101156800340c9"/>
  </p:sldMasterIdLst>
  <p:notesMasterIdLst>
    <p:notesMasterId xmlns:r="http://schemas.openxmlformats.org/officeDocument/2006/relationships" r:id="Red62be36a93e45fe"/>
  </p:notesMasterIdLst>
  <p:sldIdLst>
    <p:sldId xmlns:r="http://schemas.openxmlformats.org/officeDocument/2006/relationships" id="256" r:id="R1930cf99565e4c4a"/>
    <p:sldId xmlns:r="http://schemas.openxmlformats.org/officeDocument/2006/relationships" id="257" r:id="R94af6f96c5f44f9b"/>
    <p:sldId xmlns:r="http://schemas.openxmlformats.org/officeDocument/2006/relationships" id="258" r:id="Rd9e3b5fad4c74633"/>
    <p:sldId xmlns:r="http://schemas.openxmlformats.org/officeDocument/2006/relationships" id="259" r:id="R3bba00ac519b4a47"/>
    <p:sldId xmlns:r="http://schemas.openxmlformats.org/officeDocument/2006/relationships" id="260" r:id="Rc1b7919b75024e95"/>
    <p:sldId xmlns:r="http://schemas.openxmlformats.org/officeDocument/2006/relationships" id="261" r:id="Rcbe71c60a428433a"/>
    <p:sldId xmlns:r="http://schemas.openxmlformats.org/officeDocument/2006/relationships" id="262" r:id="R05284060900e46ae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128ab217094db0" /><Relationship Type="http://schemas.openxmlformats.org/officeDocument/2006/relationships/slideMaster" Target="/ppt/slideMasters/slideMaster1.xml" Id="Rdd101156800340c9" /><Relationship Type="http://schemas.openxmlformats.org/officeDocument/2006/relationships/notesMaster" Target="/ppt/notesMasters/notesMaster1.xml" Id="Red62be36a93e45fe" /><Relationship Type="http://schemas.openxmlformats.org/officeDocument/2006/relationships/presProps" Target="/ppt/presProps.xml" Id="Rad9030fb4ca743bf" /><Relationship Type="http://schemas.openxmlformats.org/officeDocument/2006/relationships/tableStyles" Target="/ppt/tableStyles.xml" Id="Rcfd16d84fdd74957" /><Relationship Type="http://schemas.openxmlformats.org/officeDocument/2006/relationships/slide" Target="/ppt/slides/slide1.xml" Id="R1930cf99565e4c4a" /><Relationship Type="http://schemas.openxmlformats.org/officeDocument/2006/relationships/slide" Target="/ppt/slides/slide2.xml" Id="R94af6f96c5f44f9b" /><Relationship Type="http://schemas.openxmlformats.org/officeDocument/2006/relationships/slide" Target="/ppt/slides/slide3.xml" Id="Rd9e3b5fad4c74633" /><Relationship Type="http://schemas.openxmlformats.org/officeDocument/2006/relationships/slide" Target="/ppt/slides/slide4.xml" Id="R3bba00ac519b4a47" /><Relationship Type="http://schemas.openxmlformats.org/officeDocument/2006/relationships/slide" Target="/ppt/slides/slide5.xml" Id="Rc1b7919b75024e95" /><Relationship Type="http://schemas.openxmlformats.org/officeDocument/2006/relationships/slide" Target="/ppt/slides/slide6.xml" Id="Rcbe71c60a428433a" /><Relationship Type="http://schemas.openxmlformats.org/officeDocument/2006/relationships/slide" Target="/ppt/slides/slide7.xml" Id="R05284060900e46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af46e56b214c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54275aaea24db2" /><Relationship Type="http://schemas.openxmlformats.org/officeDocument/2006/relationships/notesMaster" Target="/ppt/notesMasters/notesMaster1.xml" Id="Rdaee6132f99049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69be5d1a7a45b5" /><Relationship Type="http://schemas.openxmlformats.org/officeDocument/2006/relationships/notesMaster" Target="/ppt/notesMasters/notesMaster1.xml" Id="R0412a4153a4644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e1185f22254649" /><Relationship Type="http://schemas.openxmlformats.org/officeDocument/2006/relationships/notesMaster" Target="/ppt/notesMasters/notesMaster1.xml" Id="R956b6ac968d140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74ebacf298410d" /><Relationship Type="http://schemas.openxmlformats.org/officeDocument/2006/relationships/notesMaster" Target="/ppt/notesMasters/notesMaster1.xml" Id="Rc67567bff4f243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7f74564bb4491b" /><Relationship Type="http://schemas.openxmlformats.org/officeDocument/2006/relationships/notesMaster" Target="/ppt/notesMasters/notesMaster1.xml" Id="R862ba4de060b41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c4fc2d81974c34" /><Relationship Type="http://schemas.openxmlformats.org/officeDocument/2006/relationships/notesMaster" Target="/ppt/notesMasters/notesMaster1.xml" Id="R46a87d60ccf840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fb4067cf58420e" /><Relationship Type="http://schemas.openxmlformats.org/officeDocument/2006/relationships/notesMaster" Target="/ppt/notesMasters/notesMaster1.xml" Id="Rb12b837bb17e47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Olek frequently returns to Jonas for feedback. For Olek it is a way to learn; for Jonas it looks like increasing dependence on his judgement.</a:t>
            </a:r>
          </a:p>
          <a:p xmlns:a="http://schemas.openxmlformats.org/drawingml/2006/main">
            <a:r>
              <a:t>Temat: Uczenie się a zależność. Bohaterowie: Olek,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Kadr 1 z 6. Olek podchodzi do Jonasa z ekranem.</a:t>
            </a:r>
          </a:p>
          <a:p xmlns:a="http://schemas.openxmlformats.org/drawingml/2006/main">
            <a:r>
              <a:t>Olek: Got a minute? Can you tell me if I’m heading in the right direction? | Jonas: Sure.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Kadr 2 z 6. Później Olek wraca z kolejnym fragmentem.</a:t>
            </a:r>
          </a:p>
          <a:p xmlns:a="http://schemas.openxmlformats.org/drawingml/2006/main">
            <a:r>
              <a:t>Olek: And now?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Kadr 3 z 6. Przy trzeciej prośbie Jonas zaczyna się irytować.</a:t>
            </a:r>
          </a:p>
          <a:p xmlns:a="http://schemas.openxmlformats.org/drawingml/2006/main">
            <a:r>
              <a:t>Jonas: Olek, don’t you trust your own judgment? | Olek: What?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Kadr 4 z 6. Olek tłumaczy cel pytań.</a:t>
            </a:r>
          </a:p>
          <a:p xmlns:a="http://schemas.openxmlformats.org/drawingml/2006/main">
            <a:r>
              <a:t>Olek: I ask you because I learn faster when I get correction immediately. | Jonas: And I thought you wanted me to hold your hand.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Kadr 5 z 6. Ustalają jeden stały przegląd dziennie.</a:t>
            </a:r>
          </a:p>
          <a:p xmlns:a="http://schemas.openxmlformats.org/drawingml/2006/main">
            <a:r>
              <a:t>Jonas: Collect the questions. We’ll do one review at three. | Olek: Works for 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You’re asking again?.</a:t>
            </a:r>
          </a:p>
          <a:p xmlns:a="http://schemas.openxmlformats.org/drawingml/2006/main">
            <a:r>
              <a:t>Podsumowanie Em: Olek asks for frequent feedback to learn faster, while Jonas reads that frequency as a lack of independent judgement. The same question is a learning tool to one person and a sign of dependence to the other. Set a consultation rhythm. Decide which questions to collect, which to ask immediately and which decisions genuinely require input.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2cba20165f4c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aca92912974e3b" /><Relationship Type="http://schemas.openxmlformats.org/officeDocument/2006/relationships/slideLayout" Target="/ppt/slideLayouts/slideLayout1.xml" Id="Ra57c097790474e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7c097790474e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2da2d36b44939" /><Relationship Type="http://schemas.openxmlformats.org/officeDocument/2006/relationships/notesSlide" Target="/ppt/notesSlides/notesSlide1.xml" Id="Rb8039b62b4754a74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496d6ec6ea84b37"/><Relationship Type="http://schemas.openxmlformats.org/officeDocument/2006/relationships/image" Target="../media/image.png" Id="Rd19d41ae5c304061"/><Relationship Type="http://schemas.openxmlformats.org/officeDocument/2006/relationships/notesSlide" Target="/ppt/notesSlides/notesSlide2.xml" Id="R67824e01105f4bf0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1f2b3675d134a79"/><Relationship Type="http://schemas.openxmlformats.org/officeDocument/2006/relationships/image" Target="../media/image2.png" Id="R0c185822664e4f5c"/><Relationship Type="http://schemas.openxmlformats.org/officeDocument/2006/relationships/notesSlide" Target="/ppt/notesSlides/notesSlide3.xml" Id="R151001c4e0604f4b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a01772487a040e9"/><Relationship Type="http://schemas.openxmlformats.org/officeDocument/2006/relationships/image" Target="../media/image3.png" Id="R931857be17fa4dd9"/><Relationship Type="http://schemas.openxmlformats.org/officeDocument/2006/relationships/notesSlide" Target="/ppt/notesSlides/notesSlide4.xml" Id="R890e01c5728544c4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0a79492f6e04d88"/><Relationship Type="http://schemas.openxmlformats.org/officeDocument/2006/relationships/image" Target="../media/image4.png" Id="R5ef679050d6c4fd1"/><Relationship Type="http://schemas.openxmlformats.org/officeDocument/2006/relationships/notesSlide" Target="/ppt/notesSlides/notesSlide5.xml" Id="Reb9a2b230673458b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55615ee35144166"/><Relationship Type="http://schemas.openxmlformats.org/officeDocument/2006/relationships/image" Target="../media/image5.png" Id="R74dfd5cc76b94aef"/><Relationship Type="http://schemas.openxmlformats.org/officeDocument/2006/relationships/notesSlide" Target="/ppt/notesSlides/notesSlide6.xml" Id="R2bef819b6b6442d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d266a9859d743bf"/><Relationship Type="http://schemas.openxmlformats.org/officeDocument/2006/relationships/image" Target="../media/image6.png" Id="R4ebaf3d4dc014ffc"/><Relationship Type="http://schemas.openxmlformats.org/officeDocument/2006/relationships/notesSlide" Target="/ppt/notesSlides/notesSlide7.xml" Id="R0219e518992c49a2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9BE69-5316-4595-BBEE-D1FBB9DE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2F6D1B-300A-49F5-8E66-A464E764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You’re asking again?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E37D34-D3F5-4837-86C5-EB31DF36B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Uczenie się a zależność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14074-92DA-407A-B513-EA702913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Olek frequently returns to Jonas for feedback. For Olek it is a way to learn; for Jonas it looks like increasing dependence on his judgement.</a:t>
            </a:r>
          </a:p>
        </p:txBody>
      </p:sp>
    </p:spTree>
    <p:extLst>
      <p:ext uri="{BB962C8B-B14F-4D97-AF65-F5344CB8AC3E}">
        <p14:creationId xmlns:p14="http://schemas.microsoft.com/office/powerpoint/2010/main" val="183151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d41ae5c3040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F5C86-916A-495D-94E7-3BE0BA86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AFEEE-514D-4BE8-9B83-48750B5C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CCD51-88BF-4068-BA47-625A44B3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10000"/>
            <a:ext cx="44767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Got a minute? Can you tell me if I’m heading in the right direction?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07824-4EA8-4F4D-B312-0AE666CF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C6848C-976C-4B8A-81DC-1ED790B6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Sure.</a:t>
            </a:r>
          </a:p>
        </p:txBody>
      </p:sp>
    </p:spTree>
    <p:extLst>
      <p:ext uri="{BB962C8B-B14F-4D97-AF65-F5344CB8AC3E}">
        <p14:creationId xmlns:p14="http://schemas.microsoft.com/office/powerpoint/2010/main" val="14596338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85822664e4f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8D4552-F1E4-40CF-9983-F13D29AB1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B06A5-08E0-4A33-B215-27F0003F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28600"/>
            <a:ext cx="20955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24142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81822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125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LATER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303889-FB73-43A9-A27B-F4DE5AD0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27692-C0A0-45A8-832E-D8990FED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191000"/>
            <a:ext cx="2476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now?</a:t>
            </a:r>
          </a:p>
        </p:txBody>
      </p:sp>
    </p:spTree>
    <p:extLst>
      <p:ext uri="{BB962C8B-B14F-4D97-AF65-F5344CB8AC3E}">
        <p14:creationId xmlns:p14="http://schemas.microsoft.com/office/powerpoint/2010/main" val="978347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857be17fa4d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C8C780-75FA-412D-A632-E847A36E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D8A83-9A57-4BD3-A162-3B3BDFAB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7544A-6928-4583-9DE5-04C4DCE6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57625"/>
            <a:ext cx="38100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Olek, don’t you trust your own judgment?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E6C9C-FE18-42C9-AC51-DE71D3D3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3238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F27004-0921-4386-8D4B-3396528B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6192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What?</a:t>
            </a:r>
          </a:p>
        </p:txBody>
      </p:sp>
    </p:spTree>
    <p:extLst>
      <p:ext uri="{BB962C8B-B14F-4D97-AF65-F5344CB8AC3E}">
        <p14:creationId xmlns:p14="http://schemas.microsoft.com/office/powerpoint/2010/main" val="21265695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679050d6c4f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42E2F-0588-4100-8392-9FBC5079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97B0F-3929-4977-9D5A-B3C75742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43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CE858-7025-4D26-8404-3113DBE6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19500"/>
            <a:ext cx="3857625" cy="2095500"/>
          </a:xfrm>
          <a:prstGeom xmlns:a="http://schemas.openxmlformats.org/drawingml/2006/main" prst="roundRect">
            <a:avLst>
              <a:gd name="adj" fmla="val 1181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ask you because I learn faster when I get correction immediately.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A0FB1-18A6-41FB-AD44-F6FC52B3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2ABDB-A4BB-4539-B5DF-450DBE1F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32385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I thought you wanted me to hold your hand.</a:t>
            </a:r>
          </a:p>
        </p:txBody>
      </p:sp>
    </p:spTree>
    <p:extLst>
      <p:ext uri="{BB962C8B-B14F-4D97-AF65-F5344CB8AC3E}">
        <p14:creationId xmlns:p14="http://schemas.microsoft.com/office/powerpoint/2010/main" val="14276203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dfd5cc76b94a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88150-47F1-4917-8353-19A8EF7A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6786C-E00A-46B1-A70A-1F03D9B9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A6AFF-E3CF-484C-82A5-C0439D21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57625"/>
            <a:ext cx="38100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Collect the questions. We’ll do one review at three.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D334D-3C24-40BE-A4A9-800CAA34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25601-2E65-4B9E-8079-AE0E33DE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809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Works for me.</a:t>
            </a:r>
          </a:p>
        </p:txBody>
      </p:sp>
    </p:spTree>
    <p:extLst>
      <p:ext uri="{BB962C8B-B14F-4D97-AF65-F5344CB8AC3E}">
        <p14:creationId xmlns:p14="http://schemas.microsoft.com/office/powerpoint/2010/main" val="54743682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51CB18DD-29D7-4A47-BCFC-01C2A98B4D5B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12933148-4824-4E5B-B575-B7616BC635E5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770508CF-F1C2-4410-ACD0-B644BE340877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631798EB-F42E-4462-B09D-F675790BF98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 asks for frequent feedback to learn faster,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while Jonas reads that frequency as a lack of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independent judgement. The same question is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learning tool to one person and a sign of dependence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the other. Set a consultation rhythm. Decide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which questions to collect, which to ask immediately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which decisions genuinely require input.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4ebaf3d4dc014ffc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631798EB-F42E-4462-B09D-F675790BF988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0564191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2026-09-15T07:41:20.2880000Z</dcterms:created>
  <dcterms:modified xsi:type="dcterms:W3CDTF">2026-09-15T07:41:20.2880000Z</dcterms:modified>
</coreProperties>
</file>