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236436a9d1f4f8e" /><Relationship Type="http://schemas.openxmlformats.org/officeDocument/2006/relationships/extended-properties" Target="/docProps/app.xml" Id="R07ede6074e2b4a73" /><Relationship Type="http://schemas.openxmlformats.org/officeDocument/2006/relationships/officeDocument" Target="/ppt/presentation.xml" Id="R38c81d3ba1e24b1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00298229d834c7c"/>
  </p:sldMasterIdLst>
  <p:notesMasterIdLst>
    <p:notesMasterId xmlns:r="http://schemas.openxmlformats.org/officeDocument/2006/relationships" r:id="R10f67e3a49e54bb3"/>
  </p:notesMasterIdLst>
  <p:sldIdLst>
    <p:sldId xmlns:r="http://schemas.openxmlformats.org/officeDocument/2006/relationships" id="256" r:id="Rc319fdb09c4447c5"/>
    <p:sldId xmlns:r="http://schemas.openxmlformats.org/officeDocument/2006/relationships" id="257" r:id="Ra0ae37003bb7467a"/>
    <p:sldId xmlns:r="http://schemas.openxmlformats.org/officeDocument/2006/relationships" id="258" r:id="Rcfb88603a4924132"/>
    <p:sldId xmlns:r="http://schemas.openxmlformats.org/officeDocument/2006/relationships" id="259" r:id="R7e69a6cca0e3471e"/>
    <p:sldId xmlns:r="http://schemas.openxmlformats.org/officeDocument/2006/relationships" id="260" r:id="R6867fa5b20484022"/>
    <p:sldId xmlns:r="http://schemas.openxmlformats.org/officeDocument/2006/relationships" id="261" r:id="R2af7facd7a024fc1"/>
    <p:sldId xmlns:r="http://schemas.openxmlformats.org/officeDocument/2006/relationships" id="262" r:id="Ra1921bc576e64c63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c350447cf6e47af" /><Relationship Type="http://schemas.openxmlformats.org/officeDocument/2006/relationships/slideMaster" Target="/ppt/slideMasters/slideMaster1.xml" Id="R100298229d834c7c" /><Relationship Type="http://schemas.openxmlformats.org/officeDocument/2006/relationships/notesMaster" Target="/ppt/notesMasters/notesMaster1.xml" Id="R10f67e3a49e54bb3" /><Relationship Type="http://schemas.openxmlformats.org/officeDocument/2006/relationships/presProps" Target="/ppt/presProps.xml" Id="R7ba7d450c1ae4555" /><Relationship Type="http://schemas.openxmlformats.org/officeDocument/2006/relationships/tableStyles" Target="/ppt/tableStyles.xml" Id="R87f1e606c46f48b1" /><Relationship Type="http://schemas.openxmlformats.org/officeDocument/2006/relationships/slide" Target="/ppt/slides/slide1.xml" Id="Rc319fdb09c4447c5" /><Relationship Type="http://schemas.openxmlformats.org/officeDocument/2006/relationships/slide" Target="/ppt/slides/slide2.xml" Id="Ra0ae37003bb7467a" /><Relationship Type="http://schemas.openxmlformats.org/officeDocument/2006/relationships/slide" Target="/ppt/slides/slide3.xml" Id="Rcfb88603a4924132" /><Relationship Type="http://schemas.openxmlformats.org/officeDocument/2006/relationships/slide" Target="/ppt/slides/slide4.xml" Id="R7e69a6cca0e3471e" /><Relationship Type="http://schemas.openxmlformats.org/officeDocument/2006/relationships/slide" Target="/ppt/slides/slide5.xml" Id="R6867fa5b20484022" /><Relationship Type="http://schemas.openxmlformats.org/officeDocument/2006/relationships/slide" Target="/ppt/slides/slide6.xml" Id="R2af7facd7a024fc1" /><Relationship Type="http://schemas.openxmlformats.org/officeDocument/2006/relationships/slide" Target="/ppt/slides/slide7.xml" Id="Ra1921bc576e64c6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3eedc1219a6462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685a7abea33459b" /><Relationship Type="http://schemas.openxmlformats.org/officeDocument/2006/relationships/notesMaster" Target="/ppt/notesMasters/notesMaster1.xml" Id="Ra9046988a6354d5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2ac3e7ddbba44c2" /><Relationship Type="http://schemas.openxmlformats.org/officeDocument/2006/relationships/notesMaster" Target="/ppt/notesMasters/notesMaster1.xml" Id="R9d8d27c6c4964a5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34e3c7e14b84a0b" /><Relationship Type="http://schemas.openxmlformats.org/officeDocument/2006/relationships/notesMaster" Target="/ppt/notesMasters/notesMaster1.xml" Id="R724b910c67af438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a2e5360d2794fdd" /><Relationship Type="http://schemas.openxmlformats.org/officeDocument/2006/relationships/notesMaster" Target="/ppt/notesMasters/notesMaster1.xml" Id="Rdd23a0aaddc74c2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5173cda6a7240c0" /><Relationship Type="http://schemas.openxmlformats.org/officeDocument/2006/relationships/notesMaster" Target="/ppt/notesMasters/notesMaster1.xml" Id="R3baea05c47834ca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a3ba861b91143e4" /><Relationship Type="http://schemas.openxmlformats.org/officeDocument/2006/relationships/notesMaster" Target="/ppt/notesMasters/notesMaster1.xml" Id="Rf9063985e06c445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a0346864f384e3a" /><Relationship Type="http://schemas.openxmlformats.org/officeDocument/2006/relationships/notesMaster" Target="/ppt/notesMasters/notesMaster1.xml" Id="Rb84aaf5775fc412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I’m not attacking you. I’m testing the plan.. Challenge and authority.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publicly tests Anna’s plan because he sees challenge as a professional duty. Anna reads it as undermining her role after a decision has been made.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I’m not attacking you. I’m testing the plan.. Challenge and authority.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publicly tests Anna’s plan because he sees challenge as a professional duty. Anna reads it as undermining her role after a decision has been made.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presents a new process during a meeting and points to its stages.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I’m not attacking you. I’m testing the plan.. Challenge and authority.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publicly tests Anna’s plan because he sees challenge as a professional duty. Anna reads it as undermining her role after a decision has been made.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raises a specific concern about a step that may slow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I’m not attacking you. I’m testing the plan.. Challenge and authority.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publicly tests Anna’s plan because he sees challenge as a professional duty. Anna reads it as undermining her role after a decision has been made.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and Jonas silently interpret the same challenge differently, as undermining a decision and as a professional duty.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I’m not attacking you. I’m testing the plan.. Challenge and authority.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publicly tests Anna’s plan because he sees challenge as a professional duty. Anna reads it as undermining her role after a decision has been made.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closes the decision while Jonas continues to point out a risk in the plan.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I’m not attacking you. I’m testing the plan.. Challenge and authority.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publicly tests Anna’s plan because he sees challenge as a professional duty. Anna reads it as undermining her role after a decision has been made.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After the meeting, Anna and Jonas calmly define the boundary between debate and executing the decision.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I’m not attacking you. I’m testing the plan.. Challenge and authority.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publicly tests Anna’s plan because he sees challenge as a professional duty. Anna reads it as undermining her role after a decision has been made.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sees public dissent as responsibility for the plan, while Anna also hears it as challenging her role after a decision has been announced. As a result, they draw the line between debate and execution in different places. Separate the moment for testing a plan from the moment for executing the decision. Agree where and until when challenge is useful.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f86cacd9fd2484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0f17b7ea18a49ac" /><Relationship Type="http://schemas.openxmlformats.org/officeDocument/2006/relationships/slideLayout" Target="/ppt/slideLayouts/slideLayout1.xml" Id="R51623d678b1740b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1623d678b1740b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74ef2431934948" /><Relationship Type="http://schemas.openxmlformats.org/officeDocument/2006/relationships/notesSlide" Target="/ppt/notesSlides/notesSlide1.xml" Id="Rd2b3e2a950534014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fac3210630464e51"/><Relationship Type="http://schemas.openxmlformats.org/officeDocument/2006/relationships/image" Target="../media/image.jpeg" Id="R4b7b6ff895c74dbf"/><Relationship Type="http://schemas.openxmlformats.org/officeDocument/2006/relationships/notesSlide" Target="/ppt/notesSlides/notesSlide2.xml" Id="Rff2ee2ad0b744a26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38ffa223b37b4c68"/><Relationship Type="http://schemas.openxmlformats.org/officeDocument/2006/relationships/image" Target="../media/image2.jpeg" Id="R072eb996118344af"/><Relationship Type="http://schemas.openxmlformats.org/officeDocument/2006/relationships/notesSlide" Target="/ppt/notesSlides/notesSlide3.xml" Id="R446a0f4bab0a4043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3fafae411e4b429e"/><Relationship Type="http://schemas.openxmlformats.org/officeDocument/2006/relationships/image" Target="../media/image3.jpeg" Id="R248a5ac053b54432"/><Relationship Type="http://schemas.openxmlformats.org/officeDocument/2006/relationships/notesSlide" Target="/ppt/notesSlides/notesSlide4.xml" Id="R9d112656750e4baa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fba1d181317f430d"/><Relationship Type="http://schemas.openxmlformats.org/officeDocument/2006/relationships/image" Target="../media/image4.jpeg" Id="R8ddfa23793fe49f3"/><Relationship Type="http://schemas.openxmlformats.org/officeDocument/2006/relationships/notesSlide" Target="/ppt/notesSlides/notesSlide5.xml" Id="R580c9c1303ab42e8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dcab8f6f4202411b"/><Relationship Type="http://schemas.openxmlformats.org/officeDocument/2006/relationships/image" Target="../media/image5.jpeg" Id="R23ed1ced97c342b8"/><Relationship Type="http://schemas.openxmlformats.org/officeDocument/2006/relationships/notesSlide" Target="/ppt/notesSlides/notesSlide6.xml" Id="R2e7d8679f26e4f21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62a710e111b74e20"/><Relationship Type="http://schemas.openxmlformats.org/officeDocument/2006/relationships/notesSlide" Target="/ppt/notesSlides/notesSlide7.xml" Id="Rf612df1b07f243ce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6C3F11-E7D3-40B1-AC1A-9756D07B0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33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DEB621-ACBC-42EC-BE7F-4C15E4233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I’m not attacking you. I’m testing the plan.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0DA500-3108-49EA-8D66-DEF76B850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Challenge and authority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1E851D-A554-44CF-94F4-2572A092A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Jonas publicly tests Anna’s plan because he sees challenge as a professional duty. Anna reads it as undermining her role after a decision has been made.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40F38F-09D6-47B0-A240-D964925AA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p14:creationId xmlns:p14="http://schemas.microsoft.com/office/powerpoint/2010/main" val="203359233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7b6ff895c74db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CE89A8-13E4-4BF8-A78C-FF36CEDB5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451485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C4BD7C-4848-412E-B055-A4F41F4C8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667250"/>
            <a:ext cx="3695700" cy="1066800"/>
          </a:xfrm>
          <a:prstGeom xmlns:a="http://schemas.openxmlformats.org/drawingml/2006/main" prst="roundRect">
            <a:avLst>
              <a:gd name="adj" fmla="val 23214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We’re implementing this process next month.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F2BD72-C89F-40FD-9EA6-AB6C807A5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0EDDB3-60A9-41CF-9BD8-93CD0DB35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76701668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2eb996118344a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FA1E6D-F28A-4B6A-B9A1-D52710B16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44196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63E4C3-973B-4820-BCE6-ECD53CC58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572000"/>
            <a:ext cx="3714750" cy="1219200"/>
          </a:xfrm>
          <a:prstGeom xmlns:a="http://schemas.openxmlformats.org/drawingml/2006/main" prst="roundRect">
            <a:avLst>
              <a:gd name="adj" fmla="val 20313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Why this way? That step will slow implementation without improving quality.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D8DB04-50D9-42B6-9886-3778CF057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92BB6A-0A7D-4D5C-8E94-F7ED983B2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97246996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8a5ac053b5443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483EF0-5350-42FE-9ADE-E0A9D76EA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146685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E40581-E771-4DD4-AAC8-604DC79A9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16573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83949E-431E-4631-B917-CDEF7BB00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323850"/>
            <a:ext cx="3238500" cy="1066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96661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He’s challenging the decision in front of everyone.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282CC9-9CF8-4459-8055-BDFDFF8AE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7975" y="158115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5A532D-E43C-4248-A39E-787B0E446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17716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8DCEA8-F918-4111-A483-4D7D2085E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23850"/>
            <a:ext cx="3238500" cy="1181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42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If I see a risk, it’s my job to say it.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54054F-8360-4008-95E8-5E2A9ACE4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68F008-22C4-4520-8789-1D39F2500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46393538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dfa23793fe49f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77F181-FA30-4FC6-B067-9E9B9714A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47675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59D2FE-AE6D-4530-BED0-7C28561C8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629150"/>
            <a:ext cx="3333750" cy="1028700"/>
          </a:xfrm>
          <a:prstGeom xmlns:a="http://schemas.openxmlformats.org/drawingml/2006/main" prst="roundRect">
            <a:avLst>
              <a:gd name="adj" fmla="val 24074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Jonas, the decision has been made.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85F8F1-1B50-49FE-8827-B1046B355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447675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D7B2DC-565F-4BF0-86B4-8DD0D05CA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4629150"/>
            <a:ext cx="3333750" cy="1028700"/>
          </a:xfrm>
          <a:prstGeom xmlns:a="http://schemas.openxmlformats.org/drawingml/2006/main" prst="roundRect">
            <a:avLst>
              <a:gd name="adj" fmla="val 24074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That doesn’t remove the risk.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FD9445-6212-4AF4-8EB0-EF619B293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D869F1-381A-469D-852A-4B2F2F21F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82986639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ed1ced97c342b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7FD4C0-110A-4C77-A952-4BEDA5C0C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"/>
            <a:ext cx="26670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20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AFTER THE MEETING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6AF723-132B-412A-9EB1-A193A5D1D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405765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744F79-2F24-42B6-9DDD-7EE4F5DB9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210050"/>
            <a:ext cx="3409950" cy="1162050"/>
          </a:xfrm>
          <a:prstGeom xmlns:a="http://schemas.openxmlformats.org/drawingml/2006/main" prst="roundRect">
            <a:avLst>
              <a:gd name="adj" fmla="val 21311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I’m not fighting you. I’m testing the plan.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F95343-1F89-439F-A350-A6096807F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2291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E8AD7C-594B-4FB9-9B87-532429DBE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381500"/>
            <a:ext cx="3429000" cy="1295400"/>
          </a:xfrm>
          <a:prstGeom xmlns:a="http://schemas.openxmlformats.org/drawingml/2006/main" prst="roundRect">
            <a:avLst>
              <a:gd name="adj" fmla="val 19118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42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And I need to know when the debate is over.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C7E12D-8546-4A1F-8D2B-4A2CAA635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7BEFDC-921A-4D2D-8FC1-477EB43D6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523832000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073B29B7-2133-4ECD-9F97-E045AD9471BC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19BDD132-8F8A-4BD1-AA24-D365515FAA9A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37FF70BD-281F-49C6-98D4-5B56304543E6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Jonas sees public dissent as responsibility for the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plan, while Anna also hears it as challenging her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role after a decision has been announced. As a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result, they draw the line between debate and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execution in different places. Separate the moment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for testing a plan from the moment for executing the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decision. Agree where and until when challenge is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useful.</a:t>
            </a:r>
          </a:p>
        </p:txBody>
      </p:sp>
      <p:sp>
        <p:nvSpPr>
          <p:cNvPr id="5" name="">
            <a:extLst>
              <a:ext uri="{FF2B5EF4-FFF2-40B4-BE49-F238E27FC236}">
                <ns3:creationId id="{0768D5DA-3394-41A8-A61B-8B69FCBA4822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6298BBBA-ADEA-4BD1-8201-A6F662C29A6F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37FF70BD-281F-49C6-98D4-5B56304543E6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ns4:creationId val="79090795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2026-09-11T04:45:06.7590000Z</dcterms:created>
  <dcterms:modified xsi:type="dcterms:W3CDTF">2026-09-11T04:45:06.7590000Z</dcterms:modified>
</coreProperties>
</file>