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e2d0599f68469e" /><Relationship Type="http://schemas.openxmlformats.org/officeDocument/2006/relationships/extended-properties" Target="/docProps/app.xml" Id="Rfe1f04f82e5b444e" /><Relationship Type="http://schemas.openxmlformats.org/officeDocument/2006/relationships/officeDocument" Target="/ppt/presentation.xml" Id="Ra0aa187b15f942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cfafb383d94000"/>
  </p:sldMasterIdLst>
  <p:notesMasterIdLst>
    <p:notesMasterId xmlns:r="http://schemas.openxmlformats.org/officeDocument/2006/relationships" r:id="R07083cd599ab4ee4"/>
  </p:notesMasterIdLst>
  <p:sldIdLst>
    <p:sldId xmlns:r="http://schemas.openxmlformats.org/officeDocument/2006/relationships" id="256" r:id="Rec49efb85f494c1a"/>
    <p:sldId xmlns:r="http://schemas.openxmlformats.org/officeDocument/2006/relationships" id="257" r:id="Rb4eae90d3cd948f1"/>
    <p:sldId xmlns:r="http://schemas.openxmlformats.org/officeDocument/2006/relationships" id="258" r:id="R5d9d983ab86547ef"/>
    <p:sldId xmlns:r="http://schemas.openxmlformats.org/officeDocument/2006/relationships" id="259" r:id="R07683d88eea74a9a"/>
    <p:sldId xmlns:r="http://schemas.openxmlformats.org/officeDocument/2006/relationships" id="260" r:id="Rf304dc132b4f4a6a"/>
    <p:sldId xmlns:r="http://schemas.openxmlformats.org/officeDocument/2006/relationships" id="261" r:id="R7b3333c8bf244495"/>
    <p:sldId xmlns:r="http://schemas.openxmlformats.org/officeDocument/2006/relationships" id="262" r:id="Re6db906b9c854819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213929c0404d24" /><Relationship Type="http://schemas.openxmlformats.org/officeDocument/2006/relationships/slideMaster" Target="/ppt/slideMasters/slideMaster1.xml" Id="Rf0cfafb383d94000" /><Relationship Type="http://schemas.openxmlformats.org/officeDocument/2006/relationships/notesMaster" Target="/ppt/notesMasters/notesMaster1.xml" Id="R07083cd599ab4ee4" /><Relationship Type="http://schemas.openxmlformats.org/officeDocument/2006/relationships/presProps" Target="/ppt/presProps.xml" Id="Rafc1f23827804778" /><Relationship Type="http://schemas.openxmlformats.org/officeDocument/2006/relationships/tableStyles" Target="/ppt/tableStyles.xml" Id="R4a07d3388f274237" /><Relationship Type="http://schemas.openxmlformats.org/officeDocument/2006/relationships/slide" Target="/ppt/slides/slide1.xml" Id="Rec49efb85f494c1a" /><Relationship Type="http://schemas.openxmlformats.org/officeDocument/2006/relationships/slide" Target="/ppt/slides/slide2.xml" Id="Rb4eae90d3cd948f1" /><Relationship Type="http://schemas.openxmlformats.org/officeDocument/2006/relationships/slide" Target="/ppt/slides/slide3.xml" Id="R5d9d983ab86547ef" /><Relationship Type="http://schemas.openxmlformats.org/officeDocument/2006/relationships/slide" Target="/ppt/slides/slide4.xml" Id="R07683d88eea74a9a" /><Relationship Type="http://schemas.openxmlformats.org/officeDocument/2006/relationships/slide" Target="/ppt/slides/slide5.xml" Id="Rf304dc132b4f4a6a" /><Relationship Type="http://schemas.openxmlformats.org/officeDocument/2006/relationships/slide" Target="/ppt/slides/slide6.xml" Id="R7b3333c8bf244495" /><Relationship Type="http://schemas.openxmlformats.org/officeDocument/2006/relationships/slide" Target="/ppt/slides/slide7.xml" Id="Re6db906b9c8548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e7f9620dde45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2095da4d994546" /><Relationship Type="http://schemas.openxmlformats.org/officeDocument/2006/relationships/notesMaster" Target="/ppt/notesMasters/notesMaster1.xml" Id="Rac124efb120140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029366c7e24ca4" /><Relationship Type="http://schemas.openxmlformats.org/officeDocument/2006/relationships/notesMaster" Target="/ppt/notesMasters/notesMaster1.xml" Id="Re56d211100a345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165ee8bedc4240" /><Relationship Type="http://schemas.openxmlformats.org/officeDocument/2006/relationships/notesMaster" Target="/ppt/notesMasters/notesMaster1.xml" Id="Rfbe7fcbc48dd4f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dd2d98ecea4045" /><Relationship Type="http://schemas.openxmlformats.org/officeDocument/2006/relationships/notesMaster" Target="/ppt/notesMasters/notesMaster1.xml" Id="R29f56a0c2fb74d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7194b6ac994426" /><Relationship Type="http://schemas.openxmlformats.org/officeDocument/2006/relationships/notesMaster" Target="/ppt/notesMasters/notesMaster1.xml" Id="Rd5ec5439c07a48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6bb9b639634bfc" /><Relationship Type="http://schemas.openxmlformats.org/officeDocument/2006/relationships/notesMaster" Target="/ppt/notesMasters/notesMaster1.xml" Id="R16554d129a294d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ecf86103f7441e" /><Relationship Type="http://schemas.openxmlformats.org/officeDocument/2006/relationships/notesMaster" Target="/ppt/notesMasters/notesMaster1.xml" Id="R8b59a848074145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Olek, seated in his wheelchair, explains a scope and deadline problem to Marek.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answers with a story from his youth, convinced that he is helping Olek.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expands his story while Olek grows quiet and feels misunderstood.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finishes with an encouraging gesture while Olek responds without conviction.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first asks what help Olek needs, and Olek points to items that could be removed from the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I was your age. Experience and someone else’s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tries to help Olek with a story from his own youth. Olek hears a comparison when he needs help with his current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offers Olek his own success story because he sees experience as valuable help. Olek hears a comparison suggesting that he should manage too. The mentor’s good intention becomes a judgement of a situation he has not yet understood. Before sharing your own story, ask what kind of help the other person needs now. Experience should serve their situation, not obscure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3025c32b704d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411c7bff4949d6" /><Relationship Type="http://schemas.openxmlformats.org/officeDocument/2006/relationships/slideLayout" Target="/ppt/slideLayouts/slideLayout1.xml" Id="R0ad02852467f47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d02852467f47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867dbd1cbb44f6" /><Relationship Type="http://schemas.openxmlformats.org/officeDocument/2006/relationships/notesSlide" Target="/ppt/notesSlides/notesSlide1.xml" Id="R2a73a0f0c6ed46c8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0b8cff85d954449"/><Relationship Type="http://schemas.openxmlformats.org/officeDocument/2006/relationships/image" Target="../media/image.jpeg" Id="R53b8544914494670"/><Relationship Type="http://schemas.openxmlformats.org/officeDocument/2006/relationships/notesSlide" Target="/ppt/notesSlides/notesSlide2.xml" Id="Re130f57e5e514bf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60fc70b441745d5"/><Relationship Type="http://schemas.openxmlformats.org/officeDocument/2006/relationships/image" Target="../media/image2.jpeg" Id="R015a3f90c9444463"/><Relationship Type="http://schemas.openxmlformats.org/officeDocument/2006/relationships/notesSlide" Target="/ppt/notesSlides/notesSlide3.xml" Id="Rd0c029dc286441d9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d6a191299a1480e"/><Relationship Type="http://schemas.openxmlformats.org/officeDocument/2006/relationships/image" Target="../media/image3.jpeg" Id="Rcb6e141c100e4c81"/><Relationship Type="http://schemas.openxmlformats.org/officeDocument/2006/relationships/notesSlide" Target="/ppt/notesSlides/notesSlide4.xml" Id="Ra5969ccca6ca43b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0a82e18792f4637"/><Relationship Type="http://schemas.openxmlformats.org/officeDocument/2006/relationships/image" Target="../media/image4.jpeg" Id="R9bc3fe8560a645c1"/><Relationship Type="http://schemas.openxmlformats.org/officeDocument/2006/relationships/notesSlide" Target="/ppt/notesSlides/notesSlide5.xml" Id="R4d817ba7dd0b46cc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969642b1588481a"/><Relationship Type="http://schemas.openxmlformats.org/officeDocument/2006/relationships/image" Target="../media/image5.jpeg" Id="Rb7b20e79aa9e4266"/><Relationship Type="http://schemas.openxmlformats.org/officeDocument/2006/relationships/notesSlide" Target="/ppt/notesSlides/notesSlide6.xml" Id="R3028d21050ba469c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6b00f6656848f7"/><Relationship Type="http://schemas.openxmlformats.org/officeDocument/2006/relationships/notesSlide" Target="/ppt/notesSlides/notesSlide7.xml" Id="R9a063d5dfb0a41e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87D2D-6A44-4CDE-A91B-1C449559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DEEBEF-839D-4137-B839-A916D016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When I was your 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334CE-3912-4327-8A9A-20950403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Experience and someone else’s situation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5D319-171A-4FBE-8394-253B7B8A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Marek tries to help Olek with a story from his own youth. Olek hears a comparison when he needs help with his current situation.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5B233F-BFC1-4C5B-A57C-2956FB32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7687933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854491449467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C974F-8EF8-4288-9DCC-532E480B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19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8FF7E-CBD4-4025-8E05-61259CE4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72000"/>
            <a:ext cx="371475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don’t know how to solve this without blowing the deadline.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A73ED-83AB-4062-A0F1-A6A8E512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C8105-243B-424E-8573-CD82623A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390490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5a3f90c94444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9A9DAB-285F-4B77-9E3D-BEFE53C5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2672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E56B0F-67D9-40BE-8A7E-772C673A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419600"/>
            <a:ext cx="379095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When I was your age, nobody held our hand. You worked until it was done.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B167F-5183-4989-B88D-7631C7F8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F6FBB-C306-47AD-AA0A-A125A945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310297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e141c100e4c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977B75-B0D0-4440-B803-224B00C8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3144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AD478-E16E-4FE5-A90D-14E19399D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23850"/>
            <a:ext cx="3467100" cy="1009650"/>
          </a:xfrm>
          <a:prstGeom xmlns:a="http://schemas.openxmlformats.org/drawingml/2006/main" prst="roundRect">
            <a:avLst>
              <a:gd name="adj" fmla="val 2452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Back then I worked through the night and…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F5EA07-7993-436C-B6D2-0BD154F7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6005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72F77B-F623-4E7D-91AB-672080E7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2D07D-ED2A-4957-B684-33781C5D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14325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But that isn’t my problem.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1E95B-EB8C-4497-8AC3-CD374C73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E5CA6-CAAF-48FB-A945-CDAE1713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27439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c3fe8560a645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3CCD8-17C9-4882-9FED-7E956370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B9877A-326D-4581-B47A-009F0E8E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762500"/>
            <a:ext cx="36004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You’ll manage. You just have to want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C16A3-C919-43A0-874F-9E81E6D4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00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560D9-15FA-4BAF-A17B-996F3243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953000"/>
            <a:ext cx="1524000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Mm-hm.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B9CB2-3403-4E8A-BF9C-D5E257BF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81C856-B425-4AA3-980D-2C8CE50F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17416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20e79aa9e42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CDAAC-7FF5-4633-A41E-60E2CE54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148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55031-3BB5-45E3-B0A8-9E5CE53C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67250"/>
            <a:ext cx="333375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Okay. What exactly do you need from me?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F4C046-46CF-4987-BA47-855DEC5F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386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B85B2-C57B-4DD6-B425-9BB9A43C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591050"/>
            <a:ext cx="3600450" cy="1200150"/>
          </a:xfrm>
          <a:prstGeom xmlns:a="http://schemas.openxmlformats.org/drawingml/2006/main" prst="roundRect">
            <a:avLst>
              <a:gd name="adj" fmla="val 2063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Help me decide what we can drop.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A30CE-AD5E-4748-9D25-C24E53C0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BD614-8C8B-4BBA-9494-1C999E6D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68845567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3AE5BE03-2183-4BDB-851C-C7521DB15D44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7EEA2A83-6068-4103-BEEF-1533B75E4290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C256E27E-C3EB-4BD2-855D-D82895FF2914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Marek offers Olek his own success story because 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sees experience as valuable help. Olek hears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comparison suggesting that he should manage too.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mentor’s good intention becomes a judgement of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situation he has not yet understood. Before sharing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your own story, ask what kind of help the other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person needs now. Experience should serve their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situation, not obscure it.</a:t>
            </a:r>
          </a:p>
        </p:txBody>
      </p:sp>
      <p:sp>
        <p:nvSpPr>
          <p:cNvPr id="5" name="">
            <a:extLst>
              <a:ext uri="{FF2B5EF4-FFF2-40B4-BE49-F238E27FC236}">
                <ns3:creationId id="{6A736767-630D-4431-9711-64C422B339BF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1B8C23C0-3357-4B16-9AB4-91337DDAE79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C256E27E-C3EB-4BD2-855D-D82895FF2914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8939027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2026-09-11T04:45:06.0140000Z</dcterms:created>
  <dcterms:modified xsi:type="dcterms:W3CDTF">2026-09-11T04:45:06.0140000Z</dcterms:modified>
</coreProperties>
</file>