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072c796eda4cf3" /><Relationship Type="http://schemas.openxmlformats.org/officeDocument/2006/relationships/extended-properties" Target="/docProps/app.xml" Id="Rf7e7851cb7e04aea" /><Relationship Type="http://schemas.openxmlformats.org/officeDocument/2006/relationships/officeDocument" Target="/ppt/presentation.xml" Id="Rbaad143b9f7e4f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89845161cf418d"/>
  </p:sldMasterIdLst>
  <p:notesMasterIdLst>
    <p:notesMasterId xmlns:r="http://schemas.openxmlformats.org/officeDocument/2006/relationships" r:id="R5f7ff43186c744e1"/>
  </p:notesMasterIdLst>
  <p:sldIdLst>
    <p:sldId xmlns:r="http://schemas.openxmlformats.org/officeDocument/2006/relationships" id="256" r:id="R8f6e74df2cfa4c5d"/>
    <p:sldId xmlns:r="http://schemas.openxmlformats.org/officeDocument/2006/relationships" id="257" r:id="R3eecc566380c474b"/>
    <p:sldId xmlns:r="http://schemas.openxmlformats.org/officeDocument/2006/relationships" id="258" r:id="R5ebe45762c904d29"/>
    <p:sldId xmlns:r="http://schemas.openxmlformats.org/officeDocument/2006/relationships" id="259" r:id="R084787c89af2477e"/>
    <p:sldId xmlns:r="http://schemas.openxmlformats.org/officeDocument/2006/relationships" id="260" r:id="R0301282d6eb645f0"/>
    <p:sldId xmlns:r="http://schemas.openxmlformats.org/officeDocument/2006/relationships" id="261" r:id="Rd3f62f69354b4475"/>
    <p:sldId xmlns:r="http://schemas.openxmlformats.org/officeDocument/2006/relationships" id="262" r:id="R05d65b59bb6b4f6e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282deaf489423d" /><Relationship Type="http://schemas.openxmlformats.org/officeDocument/2006/relationships/slideMaster" Target="/ppt/slideMasters/slideMaster1.xml" Id="R6689845161cf418d" /><Relationship Type="http://schemas.openxmlformats.org/officeDocument/2006/relationships/notesMaster" Target="/ppt/notesMasters/notesMaster1.xml" Id="R5f7ff43186c744e1" /><Relationship Type="http://schemas.openxmlformats.org/officeDocument/2006/relationships/presProps" Target="/ppt/presProps.xml" Id="Rf180be7685374a39" /><Relationship Type="http://schemas.openxmlformats.org/officeDocument/2006/relationships/tableStyles" Target="/ppt/tableStyles.xml" Id="R82283f32bc704c23" /><Relationship Type="http://schemas.openxmlformats.org/officeDocument/2006/relationships/slide" Target="/ppt/slides/slide1.xml" Id="R8f6e74df2cfa4c5d" /><Relationship Type="http://schemas.openxmlformats.org/officeDocument/2006/relationships/slide" Target="/ppt/slides/slide2.xml" Id="R3eecc566380c474b" /><Relationship Type="http://schemas.openxmlformats.org/officeDocument/2006/relationships/slide" Target="/ppt/slides/slide3.xml" Id="R5ebe45762c904d29" /><Relationship Type="http://schemas.openxmlformats.org/officeDocument/2006/relationships/slide" Target="/ppt/slides/slide4.xml" Id="R084787c89af2477e" /><Relationship Type="http://schemas.openxmlformats.org/officeDocument/2006/relationships/slide" Target="/ppt/slides/slide5.xml" Id="R0301282d6eb645f0" /><Relationship Type="http://schemas.openxmlformats.org/officeDocument/2006/relationships/slide" Target="/ppt/slides/slide6.xml" Id="Rd3f62f69354b4475" /><Relationship Type="http://schemas.openxmlformats.org/officeDocument/2006/relationships/slide" Target="/ppt/slides/slide7.xml" Id="R05d65b59bb6b4f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c4c3a5b7f646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9b0cde491646ea" /><Relationship Type="http://schemas.openxmlformats.org/officeDocument/2006/relationships/notesMaster" Target="/ppt/notesMasters/notesMaster1.xml" Id="R3e4d06bb5eef4b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58c417b5a34511" /><Relationship Type="http://schemas.openxmlformats.org/officeDocument/2006/relationships/notesMaster" Target="/ppt/notesMasters/notesMaster1.xml" Id="R35966f02ecb54b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b70c7b10344c96" /><Relationship Type="http://schemas.openxmlformats.org/officeDocument/2006/relationships/notesMaster" Target="/ppt/notesMasters/notesMaster1.xml" Id="Rcda4f95d1b584b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84ca141b7f4cf7" /><Relationship Type="http://schemas.openxmlformats.org/officeDocument/2006/relationships/notesMaster" Target="/ppt/notesMasters/notesMaster1.xml" Id="R760570349243439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3047fc39334a99" /><Relationship Type="http://schemas.openxmlformats.org/officeDocument/2006/relationships/notesMaster" Target="/ppt/notesMasters/notesMaster1.xml" Id="R8e58db4271a14f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0410572b0242ac" /><Relationship Type="http://schemas.openxmlformats.org/officeDocument/2006/relationships/notesMaster" Target="/ppt/notesMasters/notesMaster1.xml" Id="R68c4c48a5d314f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c65f80513f4c3e" /><Relationship Type="http://schemas.openxmlformats.org/officeDocument/2006/relationships/notesMaster" Target="/ppt/notesMasters/notesMaster1.xml" Id="Ra0716981afd34c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quickly chooses the first option while Amira accepts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begins detailed work on the selected option.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Three days later, Zofia points to new data and changes the decision, surprising Amira.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and Amira discuss the difference between quick correction and stable execution.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and Amira agree to label decisions by how reversible they 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Decided today. Changed tomorrow.. Decision speed and stability.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decides quickly and changes direction just as quickly when new data appears. Amira pays for that flexibility by repeatedly starting over.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sees agency in deciding quickly and correcting quickly, while Amira sees it in deciding more carefully up front and staying stable afterwards. As a result, both want efficiency but prefer to pay the cost of uncertainty at different moments. Before deciding, agree on the necessary consultation and the conditions that would justify reopening the decision.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dea86e754545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9810cb9c464800" /><Relationship Type="http://schemas.openxmlformats.org/officeDocument/2006/relationships/slideLayout" Target="/ppt/slideLayouts/slideLayout1.xml" Id="R07636873a74246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636873a74246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099e68cb344ae9" /><Relationship Type="http://schemas.openxmlformats.org/officeDocument/2006/relationships/notesSlide" Target="/ppt/notesSlides/notesSlide1.xml" Id="R192f8458e7174f5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46a897ab7e8487d"/><Relationship Type="http://schemas.openxmlformats.org/officeDocument/2006/relationships/image" Target="../media/image.jpeg" Id="R05efa5e324da440b"/><Relationship Type="http://schemas.openxmlformats.org/officeDocument/2006/relationships/notesSlide" Target="/ppt/notesSlides/notesSlide2.xml" Id="R5a0b9181697d4c5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722954aca14e15"/><Relationship Type="http://schemas.openxmlformats.org/officeDocument/2006/relationships/image" Target="../media/image2.jpeg" Id="R0242f56a4d2d4a20"/><Relationship Type="http://schemas.openxmlformats.org/officeDocument/2006/relationships/notesSlide" Target="/ppt/notesSlides/notesSlide3.xml" Id="Rd66d24a1a15d4230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f249d03ae0f4575"/><Relationship Type="http://schemas.openxmlformats.org/officeDocument/2006/relationships/image" Target="../media/image3.jpeg" Id="R76492b6c4cd04bf5"/><Relationship Type="http://schemas.openxmlformats.org/officeDocument/2006/relationships/notesSlide" Target="/ppt/notesSlides/notesSlide4.xml" Id="Rf1d69d77e67a4d28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5e97293047b4a0b"/><Relationship Type="http://schemas.openxmlformats.org/officeDocument/2006/relationships/image" Target="../media/image4.jpeg" Id="Rae0160733a604140"/><Relationship Type="http://schemas.openxmlformats.org/officeDocument/2006/relationships/notesSlide" Target="/ppt/notesSlides/notesSlide5.xml" Id="R743c973a53d445b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292d005c0bf4593"/><Relationship Type="http://schemas.openxmlformats.org/officeDocument/2006/relationships/image" Target="../media/image5.jpeg" Id="R1d1df2941070460d"/><Relationship Type="http://schemas.openxmlformats.org/officeDocument/2006/relationships/notesSlide" Target="/ppt/notesSlides/notesSlide6.xml" Id="Rb946c524e22347d1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704b31d5f4f46fb"/><Relationship Type="http://schemas.openxmlformats.org/officeDocument/2006/relationships/notesSlide" Target="/ppt/notesSlides/notesSlide7.xml" Id="R7cd165d9b86f4b78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03EECD-BF15-4834-AD64-5F6AC4C5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EB446C-4ADA-4504-A34E-D77433AFB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Decided today. Changed tomorrow.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BBBCD-2435-4CC1-B01F-D4C20850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Decision speed and stability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1B812-079B-49E5-B019-1056452F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Zofia decides quickly and changes direction just as quickly when new data appears. Amira pays for that flexibility by repeatedly starting over.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C9C29D-3BD2-444F-A2F0-6FB43F41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4230283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fa5e324da440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52B43-5E31-4DAA-9197-95F507FE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146C7-DB7B-4531-854D-F41DAAD4C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6195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We’re going with A. Let’s start today.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BE137-F4F8-4909-ADB7-CDFFACF8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D2778E-B733-4D27-8B89-E29695D9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075245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42f56a4d2d4a2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E9900-9ACE-4556-84FF-7AAE224D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6005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80E180-B19E-476D-AB12-4F72ACA2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ADEC9-8EEC-48C5-843C-595801C8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762500"/>
            <a:ext cx="340995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Decision made. Now we execute.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49703-7E0C-4FA4-B6B1-B5D81B71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378B97-60FB-4C64-B664-92AD6DAE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673054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92b6c4cd04b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613AE1-8C87-48DC-8BD2-B50CD9CB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THREE DAYS LATER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9ABE70-1C86-4EBB-98AF-35AE916A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D1806-F54A-4FA3-9508-C048D21B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5242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 have new information. We’re switching to 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9BF934-1D23-4333-A8FD-D7D63AA0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705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E53AB-3354-481E-B7B3-41CE4549C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857750"/>
            <a:ext cx="3257550" cy="838200"/>
          </a:xfrm>
          <a:prstGeom xmlns:a="http://schemas.openxmlformats.org/drawingml/2006/main" prst="roundRect">
            <a:avLst>
              <a:gd name="adj" fmla="val 2954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But A was the decision.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CB55E-2F73-4A57-A1DF-D588D0AB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430D5-C873-463B-9842-E6194465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910256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160733a60414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009F4-6B56-458F-9D53-B2B7FD52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053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DE9C01-CB71-4166-8D6C-49B455B4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457700"/>
            <a:ext cx="3524250" cy="1390650"/>
          </a:xfrm>
          <a:prstGeom xmlns:a="http://schemas.openxmlformats.org/drawingml/2006/main" prst="roundRect">
            <a:avLst>
              <a:gd name="adj" fmla="val 1780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good decision is one you update when the data changes.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7FA50-1D22-4A32-96F4-1C5ABCA1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229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DD052B-CB08-4781-940A-2E53B266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81500"/>
            <a:ext cx="3429000" cy="1466850"/>
          </a:xfrm>
          <a:prstGeom xmlns:a="http://schemas.openxmlformats.org/drawingml/2006/main" prst="roundRect">
            <a:avLst>
              <a:gd name="adj" fmla="val 1688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me, a good decision takes longer so execution doesn’t keep getting overturned.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46FA9F-FA45-4F46-9435-7423A23F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19E4A3-8A16-40F9-92AA-890564EA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958431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1df2941070460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C36BD-BD2D-4AC7-834E-236AEFD0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B51920-A17D-4FC6-AA8A-5B8C1475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86300"/>
            <a:ext cx="3524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I’ll say how reversible the decision 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02BE1-8A36-44FC-A20A-1001BEEE7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22087-2EC3-4198-A5B0-D1E532B9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629150"/>
            <a:ext cx="342900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Then I know how much work it’s safe to invest.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81773C-87CE-45BD-AAAB-653FD110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999B41-380C-42F9-86BA-97A7B908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85652077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9C744111-3B33-40B3-A171-59EC4FC2E921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0AE9A5A4-F7B7-4439-A3F2-6BC00B77BB2F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D95B7316-BB32-4768-A57F-63C90C98C961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Zofia sees agency in deciding quickly and correcting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quickly, while Amira sees it in deciding more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carefully up front and staying stable afterwards. As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result, both want efficiency but prefer to pay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cost of uncertainty at different moments. Before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deciding, agree on the necessary consultation and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conditions that would justify reopening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decision.</a:t>
            </a:r>
          </a:p>
        </p:txBody>
      </p:sp>
      <p:sp>
        <p:nvSpPr>
          <p:cNvPr id="5" name="">
            <a:extLst>
              <a:ext uri="{FF2B5EF4-FFF2-40B4-BE49-F238E27FC236}">
                <ns3:creationId id="{CCD42AE9-9E14-4E3B-8F32-DD5A5E7B3D8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60D570E7-1BAE-43F3-A814-26ED3A63F81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D95B7316-BB32-4768-A57F-63C90C98C961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9619280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2026-09-11T04:45:05.3350000Z</dcterms:created>
  <dcterms:modified xsi:type="dcterms:W3CDTF">2026-09-11T04:45:05.3350000Z</dcterms:modified>
</coreProperties>
</file>