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1e1c06b47c34be1" /><Relationship Type="http://schemas.openxmlformats.org/officeDocument/2006/relationships/extended-properties" Target="/docProps/app.xml" Id="R1c0f0190a7c04c65" /><Relationship Type="http://schemas.openxmlformats.org/officeDocument/2006/relationships/officeDocument" Target="/ppt/presentation.xml" Id="R699a95088bd44df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6ed496a564342f2"/>
  </p:sldMasterIdLst>
  <p:notesMasterIdLst>
    <p:notesMasterId xmlns:r="http://schemas.openxmlformats.org/officeDocument/2006/relationships" r:id="R24d400fc5d464d48"/>
  </p:notesMasterIdLst>
  <p:sldIdLst>
    <p:sldId xmlns:r="http://schemas.openxmlformats.org/officeDocument/2006/relationships" id="256" r:id="Rde09fabdc2d24e2c"/>
    <p:sldId xmlns:r="http://schemas.openxmlformats.org/officeDocument/2006/relationships" id="257" r:id="R26fdf77830554e94"/>
    <p:sldId xmlns:r="http://schemas.openxmlformats.org/officeDocument/2006/relationships" id="258" r:id="Re3dc21973c904573"/>
    <p:sldId xmlns:r="http://schemas.openxmlformats.org/officeDocument/2006/relationships" id="259" r:id="Raacd14aa7da24da3"/>
    <p:sldId xmlns:r="http://schemas.openxmlformats.org/officeDocument/2006/relationships" id="260" r:id="Rd1c4b18cde0a4a3c"/>
    <p:sldId xmlns:r="http://schemas.openxmlformats.org/officeDocument/2006/relationships" id="261" r:id="R4fd18e928ad44496"/>
    <p:sldId xmlns:r="http://schemas.openxmlformats.org/officeDocument/2006/relationships" id="262" r:id="R12f1084ea8b44f0f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aef114bf2014396" /><Relationship Type="http://schemas.openxmlformats.org/officeDocument/2006/relationships/slideMaster" Target="/ppt/slideMasters/slideMaster1.xml" Id="Rb6ed496a564342f2" /><Relationship Type="http://schemas.openxmlformats.org/officeDocument/2006/relationships/notesMaster" Target="/ppt/notesMasters/notesMaster1.xml" Id="R24d400fc5d464d48" /><Relationship Type="http://schemas.openxmlformats.org/officeDocument/2006/relationships/presProps" Target="/ppt/presProps.xml" Id="R50959f0117d244c2" /><Relationship Type="http://schemas.openxmlformats.org/officeDocument/2006/relationships/tableStyles" Target="/ppt/tableStyles.xml" Id="Rc4b47bf0434d4f04" /><Relationship Type="http://schemas.openxmlformats.org/officeDocument/2006/relationships/slide" Target="/ppt/slides/slide1.xml" Id="Rde09fabdc2d24e2c" /><Relationship Type="http://schemas.openxmlformats.org/officeDocument/2006/relationships/slide" Target="/ppt/slides/slide2.xml" Id="R26fdf77830554e94" /><Relationship Type="http://schemas.openxmlformats.org/officeDocument/2006/relationships/slide" Target="/ppt/slides/slide3.xml" Id="Re3dc21973c904573" /><Relationship Type="http://schemas.openxmlformats.org/officeDocument/2006/relationships/slide" Target="/ppt/slides/slide4.xml" Id="Raacd14aa7da24da3" /><Relationship Type="http://schemas.openxmlformats.org/officeDocument/2006/relationships/slide" Target="/ppt/slides/slide5.xml" Id="Rd1c4b18cde0a4a3c" /><Relationship Type="http://schemas.openxmlformats.org/officeDocument/2006/relationships/slide" Target="/ppt/slides/slide6.xml" Id="R4fd18e928ad44496" /><Relationship Type="http://schemas.openxmlformats.org/officeDocument/2006/relationships/slide" Target="/ppt/slides/slide7.xml" Id="R12f1084ea8b44f0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d865cf6ff8b4fa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b250dd439b64322" /><Relationship Type="http://schemas.openxmlformats.org/officeDocument/2006/relationships/notesMaster" Target="/ppt/notesMasters/notesMaster1.xml" Id="R1b1ac8db52ac47c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b428f2fe08040e2" /><Relationship Type="http://schemas.openxmlformats.org/officeDocument/2006/relationships/notesMaster" Target="/ppt/notesMasters/notesMaster1.xml" Id="Rba174003796e455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d576d4b474f46a9" /><Relationship Type="http://schemas.openxmlformats.org/officeDocument/2006/relationships/notesMaster" Target="/ppt/notesMasters/notesMaster1.xml" Id="R4b577607ca33440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0056dd3e5b14f95" /><Relationship Type="http://schemas.openxmlformats.org/officeDocument/2006/relationships/notesMaster" Target="/ppt/notesMasters/notesMaster1.xml" Id="R47c99489a1024b2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70447d5470a4462" /><Relationship Type="http://schemas.openxmlformats.org/officeDocument/2006/relationships/notesMaster" Target="/ppt/notesMasters/notesMaster1.xml" Id="R74d67334a56c4f2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d19e39e3bc6434c" /><Relationship Type="http://schemas.openxmlformats.org/officeDocument/2006/relationships/notesMaster" Target="/ppt/notesMasters/notesMaster1.xml" Id="Rf21e635db55e487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cd7d342e1614592" /><Relationship Type="http://schemas.openxmlformats.org/officeDocument/2006/relationships/notesMaster" Target="/ppt/notesMasters/notesMaster1.xml" Id="R27e3bc9a562841b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Why go straight to the boss?. Escalation and direct trust.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involves Zofia immediately, while Nia expects a direct conversation first. The same escalation can look like transparency or reporting someone behind their back.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Why go straight to the boss?. Escalation and direct trust.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involves Zofia immediately, while Nia expects a direct conversation first. The same escalation can look like transparency or reporting someone behind their back.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and Marek calmly discuss different approaches to a minor client issue.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Why go straight to the boss?. Escalation and direct trust.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involves Zofia immediately, while Nia expects a direct conversation first. The same escalation can look like transparency or reporting someone behind their back.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messages Zofia for a decision before returning to the conversation with Nia.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Why go straight to the boss?. Escalation and direct trust.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involves Zofia immediately, while Nia expects a direct conversation first. The same escalation can look like transparency or reporting someone behind their back.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asks Nia about the reported issue, surprising Nia, who saw it as a difference of opinion.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Why go straight to the boss?. Escalation and direct trust.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involves Zofia immediately, while Nia expects a direct conversation first. The same escalation can look like transparency or reporting someone behind their back.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asks Marek why he went straight to Zofia, and Marek explains his need for a clear decision.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Why go straight to the boss?. Escalation and direct trust.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involves Zofia immediately, while Nia expects a direct conversation first. The same escalation can look like transparency or reporting someone behind their back.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shows Nia and Marek a simple map of situations that require escalation.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Why go straight to the boss?. Escalation and direct trust.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involves Zofia immediately, while Nia expects a direct conversation first. The same escalation can look like transparency or reporting someone behind their back.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involves the manager because a hierarchical decision gives him clarity and safety, while Nia sees skipping the direct conversation with her as distrust. As a result, the same escalation feels like transparency to one person and reporting on a colleague to the other. First tell the person involved what you need. If escalation is necessary, make it transparent and state its purpose.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c7abf91ec740f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4c0c7a8611f4c04" /><Relationship Type="http://schemas.openxmlformats.org/officeDocument/2006/relationships/slideLayout" Target="/ppt/slideLayouts/slideLayout1.xml" Id="R00558eac07604a6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0558eac07604a6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646acf44b24027" /><Relationship Type="http://schemas.openxmlformats.org/officeDocument/2006/relationships/notesSlide" Target="/ppt/notesSlides/notesSlide1.xml" Id="Rd25314e1ff694b12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986164f844154b0d"/><Relationship Type="http://schemas.openxmlformats.org/officeDocument/2006/relationships/image" Target="../media/image.jpeg" Id="R7510ea8a614f4009"/><Relationship Type="http://schemas.openxmlformats.org/officeDocument/2006/relationships/notesSlide" Target="/ppt/notesSlides/notesSlide2.xml" Id="R9fea1b241b1c4a3e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65099031dc94636"/><Relationship Type="http://schemas.openxmlformats.org/officeDocument/2006/relationships/image" Target="../media/image2.jpeg" Id="R75ab133aa8694437"/><Relationship Type="http://schemas.openxmlformats.org/officeDocument/2006/relationships/notesSlide" Target="/ppt/notesSlides/notesSlide3.xml" Id="Rc9f46e089aae46ed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c4a644e69914f5e"/><Relationship Type="http://schemas.openxmlformats.org/officeDocument/2006/relationships/image" Target="../media/image3.jpeg" Id="R2e69be4c45e44860"/><Relationship Type="http://schemas.openxmlformats.org/officeDocument/2006/relationships/notesSlide" Target="/ppt/notesSlides/notesSlide4.xml" Id="Rc5f868937a264d5a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5a456dcc04c42e2"/><Relationship Type="http://schemas.openxmlformats.org/officeDocument/2006/relationships/image" Target="../media/image4.jpeg" Id="Ra8cf23c670244746"/><Relationship Type="http://schemas.openxmlformats.org/officeDocument/2006/relationships/notesSlide" Target="/ppt/notesSlides/notesSlide5.xml" Id="Re106ae3e81a8446f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191e963994747a1"/><Relationship Type="http://schemas.openxmlformats.org/officeDocument/2006/relationships/image" Target="../media/image5.jpeg" Id="Rfa239332e42f44b4"/><Relationship Type="http://schemas.openxmlformats.org/officeDocument/2006/relationships/notesSlide" Target="/ppt/notesSlides/notesSlide6.xml" Id="R2e3566bcb7284cdf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143acf0d6b64c20"/><Relationship Type="http://schemas.openxmlformats.org/officeDocument/2006/relationships/notesSlide" Target="/ppt/notesSlides/notesSlide7.xml" Id="R396c7cb20e0a470c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11AB75-AAAA-4A0C-B320-A1C00C754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29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DAB239-5F3E-43D8-AFB5-39C884989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Why go straight to the boss?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6A1F28-96E7-4EDA-B769-C4D75D9DE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Escalation and direct trust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0BD143-39EA-47A6-98C3-46F4FB09F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Marek involves Zofia immediately, while Nia expects a direct conversation first. The same escalation can look like transparency or reporting someone behind their back.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147547-0FBC-4C88-817D-CDED5E1C9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p14:creationId xmlns:p14="http://schemas.microsoft.com/office/powerpoint/2010/main" val="106017439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10ea8a614f400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69B605-B3C8-48D8-91BF-F5C07DCED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101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9F52FF-6E56-4887-99FB-3711C5F7F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762500"/>
            <a:ext cx="3810000" cy="1028700"/>
          </a:xfrm>
          <a:prstGeom xmlns:a="http://schemas.openxmlformats.org/drawingml/2006/main" prst="roundRect">
            <a:avLst>
              <a:gd name="adj" fmla="val 2407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I’d do it differently, but we can work it out.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0E3F27-6E95-4CF1-97B4-6975DAF2F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13A644-8FD1-48AC-B43D-2E1B70CFE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433024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ab133aa869443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DCE253-774B-42A3-87F9-4B6814B36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762500"/>
            <a:ext cx="4267200" cy="1028700"/>
          </a:xfrm>
          <a:prstGeom xmlns:a="http://schemas.openxmlformats.org/drawingml/2006/main" prst="roundRect">
            <a:avLst>
              <a:gd name="adj" fmla="val 1296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239886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 need a decision on Nia’s approach.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1E277A-ABEE-47EC-B120-5210564B4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D4358B-C1D6-4530-B744-8A14B3CA4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9158022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69be4c45e4486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AB0628-97F0-4FC0-900E-DE5E47DCF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4767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928BDA-FBFC-47F9-B34C-B9B01D332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629150"/>
            <a:ext cx="3333750" cy="1066800"/>
          </a:xfrm>
          <a:prstGeom xmlns:a="http://schemas.openxmlformats.org/drawingml/2006/main" prst="roundRect">
            <a:avLst>
              <a:gd name="adj" fmla="val 2321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Marek raised an issue. What’s going on?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AA2309-A991-439E-BD59-CAAD85B67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975" y="446722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88465F-F3C6-4B65-BB4C-F859D0064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2767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537AA6-A360-4A1B-BC24-2140DA1FD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629150"/>
            <a:ext cx="3409950" cy="1066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An issue? We had a difference of opinion.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DCF449-43F2-49A5-BCFC-9ECF981FC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151DAE-9CF5-40C8-894A-E14C5F293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269073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cf23c67024474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6B2CB9-6A0E-4630-A3AE-5894FC114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101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3771C3-0119-4B10-81C1-EE22A2AEC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762500"/>
            <a:ext cx="3333750" cy="952500"/>
          </a:xfrm>
          <a:prstGeom xmlns:a="http://schemas.openxmlformats.org/drawingml/2006/main" prst="roundRect">
            <a:avLst>
              <a:gd name="adj" fmla="val 2600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Why didn’t you tell me first?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0486C7-D2EA-4146-8A1E-836482B1A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4196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77A866-2F8C-49A2-97CC-50C461CE6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572000"/>
            <a:ext cx="3600450" cy="1181100"/>
          </a:xfrm>
          <a:prstGeom xmlns:a="http://schemas.openxmlformats.org/drawingml/2006/main" prst="roundRect">
            <a:avLst>
              <a:gd name="adj" fmla="val 20968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Zofia owns the decision. I prefer to make it clear.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60BBAB-625A-47B8-957A-006D1E738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DBA2FE-554E-41AB-9EB5-2DC0D4050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9064964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239332e42f44b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4D20A5-4C09-41F9-9DF8-407BDBC8D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43243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033879-F3BE-4127-9BF5-917337A15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476750"/>
            <a:ext cx="6191250" cy="1447800"/>
          </a:xfrm>
          <a:prstGeom xmlns:a="http://schemas.openxmlformats.org/drawingml/2006/main" prst="roundRect">
            <a:avLst>
              <a:gd name="adj" fmla="val 17105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Try between yourselves first. Bring me client risk, a deadlock, or a decision outside your mandate.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BF821B-3A02-4421-9AC5-A3ECB106E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AC81BC-226B-4E14-ADC9-E88DD0598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51851900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48C28E9E-1BCE-496E-B017-A69B0CF3B455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299A78D4-1F77-440A-8164-5D0078EE5AE5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3A35F6DF-454A-4A5C-B2C3-A319B66585F3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Marek involves the manager because a hierarchical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decision gives him clarity and safety, while Nia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sees skipping the direct conversation with her as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distrust. As a result, the same escalation feels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like transparency to one person and reporting on 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colleague to the other. First tell the person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involved what you need. If escalation is necessary,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make it transparent and state its purpose.</a:t>
            </a:r>
          </a:p>
        </p:txBody>
      </p:sp>
      <p:sp>
        <p:nvSpPr>
          <p:cNvPr id="5" name="">
            <a:extLst>
              <a:ext uri="{FF2B5EF4-FFF2-40B4-BE49-F238E27FC236}">
                <ns3:creationId id="{40D9718F-F680-4DDD-80D4-B41C361E264E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8DA170FD-E4DC-4306-AC58-C396D12AE710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3A35F6DF-454A-4A5C-B2C3-A319B66585F3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124810338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2026-09-11T04:45:03.8080000Z</dcterms:created>
  <dcterms:modified xsi:type="dcterms:W3CDTF">2026-09-11T04:45:03.8080000Z</dcterms:modified>
</coreProperties>
</file>