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1ecdc7871c435e" /><Relationship Type="http://schemas.openxmlformats.org/officeDocument/2006/relationships/extended-properties" Target="/docProps/app.xml" Id="Ra6cfd00759a04b11" /><Relationship Type="http://schemas.openxmlformats.org/officeDocument/2006/relationships/officeDocument" Target="/ppt/presentation.xml" Id="R9046ad1da4234a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856341225d34c2b"/>
  </p:sldMasterIdLst>
  <p:notesMasterIdLst>
    <p:notesMasterId xmlns:r="http://schemas.openxmlformats.org/officeDocument/2006/relationships" r:id="R0022b347a7ec4f0e"/>
  </p:notesMasterIdLst>
  <p:sldIdLst>
    <p:sldId xmlns:r="http://schemas.openxmlformats.org/officeDocument/2006/relationships" id="256" r:id="R292919be003e4630"/>
    <p:sldId xmlns:r="http://schemas.openxmlformats.org/officeDocument/2006/relationships" id="257" r:id="R2f7608101dbc4251"/>
    <p:sldId xmlns:r="http://schemas.openxmlformats.org/officeDocument/2006/relationships" id="258" r:id="Rb8ed62cfa91947d2"/>
    <p:sldId xmlns:r="http://schemas.openxmlformats.org/officeDocument/2006/relationships" id="259" r:id="Rb7faebdd8dca4517"/>
    <p:sldId xmlns:r="http://schemas.openxmlformats.org/officeDocument/2006/relationships" id="260" r:id="R1fa19d94bfec404b"/>
    <p:sldId xmlns:r="http://schemas.openxmlformats.org/officeDocument/2006/relationships" id="261" r:id="R4a4f8c47757b4578"/>
    <p:sldId xmlns:r="http://schemas.openxmlformats.org/officeDocument/2006/relationships" id="262" r:id="R5cfa8c5eec914bbc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7bf58a9d554468" /><Relationship Type="http://schemas.openxmlformats.org/officeDocument/2006/relationships/slideMaster" Target="/ppt/slideMasters/slideMaster1.xml" Id="R9856341225d34c2b" /><Relationship Type="http://schemas.openxmlformats.org/officeDocument/2006/relationships/notesMaster" Target="/ppt/notesMasters/notesMaster1.xml" Id="R0022b347a7ec4f0e" /><Relationship Type="http://schemas.openxmlformats.org/officeDocument/2006/relationships/presProps" Target="/ppt/presProps.xml" Id="R6512fdcc72ae4c4a" /><Relationship Type="http://schemas.openxmlformats.org/officeDocument/2006/relationships/tableStyles" Target="/ppt/tableStyles.xml" Id="R5605aabf94a942f3" /><Relationship Type="http://schemas.openxmlformats.org/officeDocument/2006/relationships/slide" Target="/ppt/slides/slide1.xml" Id="R292919be003e4630" /><Relationship Type="http://schemas.openxmlformats.org/officeDocument/2006/relationships/slide" Target="/ppt/slides/slide2.xml" Id="R2f7608101dbc4251" /><Relationship Type="http://schemas.openxmlformats.org/officeDocument/2006/relationships/slide" Target="/ppt/slides/slide3.xml" Id="Rb8ed62cfa91947d2" /><Relationship Type="http://schemas.openxmlformats.org/officeDocument/2006/relationships/slide" Target="/ppt/slides/slide4.xml" Id="Rb7faebdd8dca4517" /><Relationship Type="http://schemas.openxmlformats.org/officeDocument/2006/relationships/slide" Target="/ppt/slides/slide5.xml" Id="R1fa19d94bfec404b" /><Relationship Type="http://schemas.openxmlformats.org/officeDocument/2006/relationships/slide" Target="/ppt/slides/slide6.xml" Id="R4a4f8c47757b4578" /><Relationship Type="http://schemas.openxmlformats.org/officeDocument/2006/relationships/slide" Target="/ppt/slides/slide7.xml" Id="R5cfa8c5eec914b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8515949ae7f4d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c897f13c7d44e7" /><Relationship Type="http://schemas.openxmlformats.org/officeDocument/2006/relationships/notesMaster" Target="/ppt/notesMasters/notesMaster1.xml" Id="R2813a705f2d04f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87ce1c35b3e496b" /><Relationship Type="http://schemas.openxmlformats.org/officeDocument/2006/relationships/notesMaster" Target="/ppt/notesMasters/notesMaster1.xml" Id="R2a72fff681624ca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5f7befef8e45e7" /><Relationship Type="http://schemas.openxmlformats.org/officeDocument/2006/relationships/notesMaster" Target="/ppt/notesMasters/notesMaster1.xml" Id="Rd6636ad698fd4d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fd0da67c854554" /><Relationship Type="http://schemas.openxmlformats.org/officeDocument/2006/relationships/notesMaster" Target="/ppt/notesMasters/notesMaster1.xml" Id="R2dda7c04345e46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e6c0c809064314" /><Relationship Type="http://schemas.openxmlformats.org/officeDocument/2006/relationships/notesMaster" Target="/ppt/notesMasters/notesMaster1.xml" Id="R951a2183d991413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a13ff947614f5d" /><Relationship Type="http://schemas.openxmlformats.org/officeDocument/2006/relationships/notesMaster" Target="/ppt/notesMasters/notesMaster1.xml" Id="R9212eb600fde4b5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946028d7594d80" /><Relationship Type="http://schemas.openxmlformats.org/officeDocument/2006/relationships/notesMaster" Target="/ppt/notesMasters/notesMaster1.xml" Id="R32c259a5dc7344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Who approved this?. Initiative and mandate.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changes a rule on his own to fix a problem, but Anna sees the organisation-wide consequences. Initiative does not always include the authority to change rules for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Who approved this?. Initiative and mandate.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changes a rule on his own to fix a problem, but Anna sees the organisation-wide consequences. Initiative does not always include the authority to change rules for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Olek, seated in his wheelchair, proposes a workshop while pointing to a recurring problem on a diagram.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Who approved this?. Initiative and mandate.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changes a rule on his own to fix a problem, but Anna sees the organisation-wide consequences. Initiative does not always include the authority to change rules for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facilitates several colleagues working together at a board where a solution is taking shape.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Who approved this?. Initiative and mandate.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changes a rule on his own to fix a problem, but Anna sees the organisation-wide consequences. Initiative does not always include the authority to change rules for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reacts with surprise as she reads a phone message about the workshop and process 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Who approved this?. Initiative and mandate.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changes a rule on his own to fix a problem, but Anna sees the organisation-wide consequences. Initiative does not always include the authority to change rules for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explains the consequences for three teams while Olek feels that his success has been treated like wrongdoing.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Who approved this?. Initiative and mandate.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changes a rule on his own to fix a problem, but Anna sees the organisation-wide consequences. Initiative does not always include the authority to change rules for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and Olek use a diagram to distinguish starting a conversation from approving a rule 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Who approved this?. Initiative and mandate.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changes a rule on his own to fix a problem, but Anna sees the organisation-wide consequences. Initiative does not always include the authority to change rules for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understands responsibility as taking action on a visible problem, while Anna understands it as protecting people affected beyond his field of view. As a result, a good local initiative can still cross an organisational mandate. Before changing rules, establish what you may test independently and what requires a decision from the process owner.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4ff0e8333647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132acee087459d" /><Relationship Type="http://schemas.openxmlformats.org/officeDocument/2006/relationships/slideLayout" Target="/ppt/slideLayouts/slideLayout1.xml" Id="Rfa523e86b5fe45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523e86b5fe45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fe9ecb12304b10" /><Relationship Type="http://schemas.openxmlformats.org/officeDocument/2006/relationships/notesSlide" Target="/ppt/notesSlides/notesSlide1.xml" Id="Ra93709571e3145b7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a3018b0dfbf45f7"/><Relationship Type="http://schemas.openxmlformats.org/officeDocument/2006/relationships/image" Target="../media/image.jpeg" Id="Rd32fc5d338744e02"/><Relationship Type="http://schemas.openxmlformats.org/officeDocument/2006/relationships/notesSlide" Target="/ppt/notesSlides/notesSlide2.xml" Id="R57c35936097e49ef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e046a973e7941b8"/><Relationship Type="http://schemas.openxmlformats.org/officeDocument/2006/relationships/image" Target="../media/image2.jpeg" Id="R50eb662ce83c4c22"/><Relationship Type="http://schemas.openxmlformats.org/officeDocument/2006/relationships/notesSlide" Target="/ppt/notesSlides/notesSlide3.xml" Id="R599e80a01c7b436d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e5f455d1a5747ea"/><Relationship Type="http://schemas.openxmlformats.org/officeDocument/2006/relationships/image" Target="../media/image3.jpeg" Id="R03c81a1c4bba4dbc"/><Relationship Type="http://schemas.openxmlformats.org/officeDocument/2006/relationships/notesSlide" Target="/ppt/notesSlides/notesSlide4.xml" Id="Re8f3433c42fc4f57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2c04f699dbb44cd"/><Relationship Type="http://schemas.openxmlformats.org/officeDocument/2006/relationships/image" Target="../media/image4.jpeg" Id="R69187ad5e8244172"/><Relationship Type="http://schemas.openxmlformats.org/officeDocument/2006/relationships/notesSlide" Target="/ppt/notesSlides/notesSlide5.xml" Id="R4548ce69dcf740c3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aa15d2bfee7481c"/><Relationship Type="http://schemas.openxmlformats.org/officeDocument/2006/relationships/image" Target="../media/image5.jpeg" Id="R32a2f7a2f10841c2"/><Relationship Type="http://schemas.openxmlformats.org/officeDocument/2006/relationships/notesSlide" Target="/ppt/notesSlides/notesSlide6.xml" Id="R2ff2c9d736de4107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a944727885a44cf"/><Relationship Type="http://schemas.openxmlformats.org/officeDocument/2006/relationships/notesSlide" Target="/ppt/notesSlides/notesSlide7.xml" Id="R2218b298350d4657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CAD981-EB82-48BB-BD17-2F8B274F9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20E55-4CB2-46AF-86C9-CB7B79FBA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Who approved this?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5890E9-B2F2-4844-843A-240747CC9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Initiative and mandate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14FE92-DCA4-47B2-A039-1B0FF129B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Olek changes a rule on his own to fix a problem, but Anna sees the organisation-wide consequences. Initiative does not always include the authority to change rules for others.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B8B41F-3CD9-49C6-A377-716C2F36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20226243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2fc5d338744e0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B5E9A2-C0DA-4E47-8D54-E4E282B2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925" y="1524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A38592-498E-4064-A70A-394A808E0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23850"/>
            <a:ext cx="3790950" cy="1219200"/>
          </a:xfrm>
          <a:prstGeom xmlns:a="http://schemas.openxmlformats.org/drawingml/2006/main" prst="roundRect">
            <a:avLst>
              <a:gd name="adj" fmla="val 2031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Let’s run a one-hour workshop tomorrow and solve this properly.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EA1E19-EF2B-401C-B565-B3CD1BB2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79BD4-1E50-4F38-8AB1-A0BEEBEC3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621116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b662ce83c4c2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96D59F-1261-4AA4-8A52-3948E7169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12858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1D3CB1-EC0D-4F87-8E50-44FAF3756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4763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BE7CDC-B9FA-4BEA-BB97-FD21887C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3850"/>
            <a:ext cx="2857500" cy="885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3601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Finally, we’re moving.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DA0A9C-58FE-493E-ABF7-1E4E8234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3FCD4D-0BBB-4DA9-9E06-1D0B98485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033759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c81a1c4bba4db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F61CF-B870-4C18-AB30-A065BAA12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4286250" cy="10668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239886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Who approved this workshop and the process change?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403A4C-173B-49E3-A6DF-A21F9557F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FE4E65-2BF7-4B7B-9189-D0F653A7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206074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187ad5e82441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3B9973-9600-4D51-9D7F-65E987C83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F5F126-B149-4EAD-AB95-47C04898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762500"/>
            <a:ext cx="3143250" cy="838200"/>
          </a:xfrm>
          <a:prstGeom xmlns:a="http://schemas.openxmlformats.org/drawingml/2006/main" prst="roundRect">
            <a:avLst>
              <a:gd name="adj" fmla="val 2954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We solved the problem.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614B7D-DD48-4F29-802F-B29316E9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815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FBE6D-B7D5-45A2-A572-7DCA6C5B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33900"/>
            <a:ext cx="3562350" cy="1295400"/>
          </a:xfrm>
          <a:prstGeom xmlns:a="http://schemas.openxmlformats.org/drawingml/2006/main" prst="roundRect">
            <a:avLst>
              <a:gd name="adj" fmla="val 1911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And changed the way three teams work without the decision owner.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01426E-3278-40FA-A16E-F4A7BF23D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00597F-40E4-4F3C-925E-B2BE9D1D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695550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a2f7a2f10841c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1E48D1-4BCF-4A35-B775-CBB0AD11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533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B80BDB-964E-43E4-B360-51236706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686300"/>
            <a:ext cx="320040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 I can start the conversation.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7AD4C6-1ED5-4195-9918-07AAE85EC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815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9AC6C6-5BB8-4347-9390-CCF5EC284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33900"/>
            <a:ext cx="35242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Yes. But not change the rule on your own.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8A513A-31F7-44D1-94AB-C3C5C34C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4DCD77-B85F-4CDA-A020-73FD3663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47875422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0688E314-E0F8-4C99-ACCD-7AE79CC06697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77102389-994A-4E8A-8FC7-E70DA68343E8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3AB0CE01-43FC-41DC-963E-D468CD9D943A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Olek understands responsibility as taking action on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visible problem, while Anna understands it as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protecting people affected beyond his field of view.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As a result, a good local initiative can still cross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 organisational mandate. Before changing rules,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establish what you may test independently and what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requires a decision from the process owner.</a:t>
            </a:r>
          </a:p>
        </p:txBody>
      </p:sp>
      <p:sp>
        <p:nvSpPr>
          <p:cNvPr id="5" name="">
            <a:extLst>
              <a:ext uri="{FF2B5EF4-FFF2-40B4-BE49-F238E27FC236}">
                <ns3:creationId id="{F5FFED7F-2B0A-40FA-8A69-FCC4EA894548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AA32C83E-BBD0-440A-8414-D4751B6AA6C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3AB0CE01-43FC-41DC-963E-D468CD9D943A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8082226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2026-09-11T04:45:02.2890000Z</dcterms:created>
  <dcterms:modified xsi:type="dcterms:W3CDTF">2026-09-11T04:45:02.2890000Z</dcterms:modified>
</coreProperties>
</file>