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4517634e57341d4" /><Relationship Type="http://schemas.openxmlformats.org/officeDocument/2006/relationships/extended-properties" Target="/docProps/app.xml" Id="R9c89a5f3a1a943ec" /><Relationship Type="http://schemas.openxmlformats.org/officeDocument/2006/relationships/officeDocument" Target="/ppt/presentation.xml" Id="R82e4a769a9604c6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e5d829cd7b5496f"/>
  </p:sldMasterIdLst>
  <p:notesMasterIdLst>
    <p:notesMasterId xmlns:r="http://schemas.openxmlformats.org/officeDocument/2006/relationships" r:id="Rbb27d5729d174fa5"/>
  </p:notesMasterIdLst>
  <p:sldIdLst>
    <p:sldId xmlns:r="http://schemas.openxmlformats.org/officeDocument/2006/relationships" id="256" r:id="R972ab61aa47746a7"/>
    <p:sldId xmlns:r="http://schemas.openxmlformats.org/officeDocument/2006/relationships" id="257" r:id="R725f7548afbe459c"/>
    <p:sldId xmlns:r="http://schemas.openxmlformats.org/officeDocument/2006/relationships" id="258" r:id="R09c8ceda55c7480f"/>
    <p:sldId xmlns:r="http://schemas.openxmlformats.org/officeDocument/2006/relationships" id="259" r:id="R8a37c4416f77492c"/>
    <p:sldId xmlns:r="http://schemas.openxmlformats.org/officeDocument/2006/relationships" id="260" r:id="R4268bad166b54980"/>
    <p:sldId xmlns:r="http://schemas.openxmlformats.org/officeDocument/2006/relationships" id="261" r:id="Rd46a4fa89b374450"/>
    <p:sldId xmlns:r="http://schemas.openxmlformats.org/officeDocument/2006/relationships" id="262" r:id="Re98ad5878f33427c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e91731d090f4fcb" /><Relationship Type="http://schemas.openxmlformats.org/officeDocument/2006/relationships/slideMaster" Target="/ppt/slideMasters/slideMaster1.xml" Id="R3e5d829cd7b5496f" /><Relationship Type="http://schemas.openxmlformats.org/officeDocument/2006/relationships/notesMaster" Target="/ppt/notesMasters/notesMaster1.xml" Id="Rbb27d5729d174fa5" /><Relationship Type="http://schemas.openxmlformats.org/officeDocument/2006/relationships/presProps" Target="/ppt/presProps.xml" Id="R5410702b8a8a442c" /><Relationship Type="http://schemas.openxmlformats.org/officeDocument/2006/relationships/tableStyles" Target="/ppt/tableStyles.xml" Id="R1b8ae564569d49e4" /><Relationship Type="http://schemas.openxmlformats.org/officeDocument/2006/relationships/slide" Target="/ppt/slides/slide1.xml" Id="R972ab61aa47746a7" /><Relationship Type="http://schemas.openxmlformats.org/officeDocument/2006/relationships/slide" Target="/ppt/slides/slide2.xml" Id="R725f7548afbe459c" /><Relationship Type="http://schemas.openxmlformats.org/officeDocument/2006/relationships/slide" Target="/ppt/slides/slide3.xml" Id="R09c8ceda55c7480f" /><Relationship Type="http://schemas.openxmlformats.org/officeDocument/2006/relationships/slide" Target="/ppt/slides/slide4.xml" Id="R8a37c4416f77492c" /><Relationship Type="http://schemas.openxmlformats.org/officeDocument/2006/relationships/slide" Target="/ppt/slides/slide5.xml" Id="R4268bad166b54980" /><Relationship Type="http://schemas.openxmlformats.org/officeDocument/2006/relationships/slide" Target="/ppt/slides/slide6.xml" Id="Rd46a4fa89b374450" /><Relationship Type="http://schemas.openxmlformats.org/officeDocument/2006/relationships/slide" Target="/ppt/slides/slide7.xml" Id="Re98ad5878f33427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27afd0ea7834c5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5b97c37e28a41e4" /><Relationship Type="http://schemas.openxmlformats.org/officeDocument/2006/relationships/notesMaster" Target="/ppt/notesMasters/notesMaster1.xml" Id="Rcba10c9a66fc4d1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81b625d01f940af" /><Relationship Type="http://schemas.openxmlformats.org/officeDocument/2006/relationships/notesMaster" Target="/ppt/notesMasters/notesMaster1.xml" Id="Rcbeaecf79bec404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35759fe1f5d4aeb" /><Relationship Type="http://schemas.openxmlformats.org/officeDocument/2006/relationships/notesMaster" Target="/ppt/notesMasters/notesMaster1.xml" Id="R79b408b9504d495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f7394d1af324f05" /><Relationship Type="http://schemas.openxmlformats.org/officeDocument/2006/relationships/notesMaster" Target="/ppt/notesMasters/notesMaster1.xml" Id="Rae8efb6a21a0450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5a690ef397c46a3" /><Relationship Type="http://schemas.openxmlformats.org/officeDocument/2006/relationships/notesMaster" Target="/ppt/notesMasters/notesMaster1.xml" Id="Rd5beb564ad564c9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6a41268984344a8" /><Relationship Type="http://schemas.openxmlformats.org/officeDocument/2006/relationships/notesMaster" Target="/ppt/notesMasters/notesMaster1.xml" Id="R3b9c91fc3474456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9fb770aac064340" /><Relationship Type="http://schemas.openxmlformats.org/officeDocument/2006/relationships/notesMaster" Target="/ppt/notesMasters/notesMaster1.xml" Id="Ra5b8d57bb68844a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model isn’t the problem. You are.. Task conflict and relationship conflict.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and Amira begin with a disagreement about a model, then quickly start judging each other. The substantive issue disappears beneath a relationship conflict.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model isn’t the problem. You are.. Task conflict and relationship conflict.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and Amira begin with a disagreement about a model, then quickly start judging each other. The substantive issue disappears beneath a relationship conflict.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presents a process model while Jonas points to a connection that he believes does not meet the assumptions.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model isn’t the problem. You are.. Task conflict and relationship conflict.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and Amira begin with a disagreement about a model, then quickly start judging each other. The substantive issue disappears beneath a relationship conflict.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responds defensively to Jonas during their discussion beside the process diagram.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model isn’t the problem. You are.. Task conflict and relationship conflict.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and Amira begin with a disagreement about a model, then quickly start judging each other. The substantive issue disappears beneath a relationship conflict.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firmly points to a model assumption while Amira hears his criticism as a judgment of her competence.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model isn’t the problem. You are.. Task conflict and relationship conflict.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and Amira begin with a disagreement about a model, then quickly start judging each other. The substantive issue disappears beneath a relationship conflict.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and Jonas face each other tensely while the process model is left in the background.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model isn’t the problem. You are.. Task conflict and relationship conflict.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and Amira begin with a disagreement about a model, then quickly start judging each other. The substantive issue disappears beneath a relationship conflict.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Helena stops the dispute and points to one specific assumption, refocusing Jonas and Amira on the model.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model isn’t the problem. You are.. Task conflict and relationship conflict.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and Amira begin with a disagreement about a model, then quickly start judging each other. The substantive issue disappears beneath a relationship conflict.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starts by criticising the model, while Amira quickly hears a judgment of her competence and answers with a judgment of Jonas. As a result, a task conflict becomes a people conflict and the model itself disappears from the centre of the conversation. When a conversation shifts from the solution to the people, stop it. Return to one assumption, the evidence and the decision criterion.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49220670e8b4d0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03e9d5612f242ee" /><Relationship Type="http://schemas.openxmlformats.org/officeDocument/2006/relationships/slideLayout" Target="/ppt/slideLayouts/slideLayout1.xml" Id="Ref17dedf2b8a406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f17dedf2b8a406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b5a980a3af486b" /><Relationship Type="http://schemas.openxmlformats.org/officeDocument/2006/relationships/notesSlide" Target="/ppt/notesSlides/notesSlide1.xml" Id="R15b95d676e304f74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824e144efb3d4c1f"/><Relationship Type="http://schemas.openxmlformats.org/officeDocument/2006/relationships/image" Target="../media/image.jpeg" Id="Rf98613cede4a4759"/><Relationship Type="http://schemas.openxmlformats.org/officeDocument/2006/relationships/notesSlide" Target="/ppt/notesSlides/notesSlide2.xml" Id="Rd9b80c84513445f3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11197451b6c4c05"/><Relationship Type="http://schemas.openxmlformats.org/officeDocument/2006/relationships/image" Target="../media/image2.jpeg" Id="Re51b169711f6456c"/><Relationship Type="http://schemas.openxmlformats.org/officeDocument/2006/relationships/notesSlide" Target="/ppt/notesSlides/notesSlide3.xml" Id="R313d576c8d5146b7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cdde8d6f4234461"/><Relationship Type="http://schemas.openxmlformats.org/officeDocument/2006/relationships/image" Target="../media/image3.jpeg" Id="Recceafa579cc4c68"/><Relationship Type="http://schemas.openxmlformats.org/officeDocument/2006/relationships/notesSlide" Target="/ppt/notesSlides/notesSlide4.xml" Id="Rbe96221ef0f14c0f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46eee1671894eff"/><Relationship Type="http://schemas.openxmlformats.org/officeDocument/2006/relationships/image" Target="../media/image4.jpeg" Id="Rb1b7b55b72314876"/><Relationship Type="http://schemas.openxmlformats.org/officeDocument/2006/relationships/notesSlide" Target="/ppt/notesSlides/notesSlide5.xml" Id="Rdd8d02ec477549ec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95305b910de4c26"/><Relationship Type="http://schemas.openxmlformats.org/officeDocument/2006/relationships/image" Target="../media/image5.jpeg" Id="R8652f426510c4b8f"/><Relationship Type="http://schemas.openxmlformats.org/officeDocument/2006/relationships/notesSlide" Target="/ppt/notesSlides/notesSlide6.xml" Id="Rcf7d17e9f2f74346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2c598b7c4cc495d"/><Relationship Type="http://schemas.openxmlformats.org/officeDocument/2006/relationships/notesSlide" Target="/ppt/notesSlides/notesSlide7.xml" Id="Rfc42eaf04a434bc4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32D385-91FA-4485-8428-13070ADA5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26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AD42E2-2447-4A96-84E9-842B2DBCD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The model isn’t the problem. You are.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C75304-9CFC-499F-94F4-87DB196A5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Task conflict and relationship conflict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E2E258-0707-4A02-B1E2-90B9A90C9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Jonas and Amira begin with a disagreement about a model, then quickly start judging each other. The substantive issue disappears beneath a relationship conflict.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914DC6-AAAA-474C-9BE7-1725C3974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p14:creationId xmlns:p14="http://schemas.microsoft.com/office/powerpoint/2010/main" val="20428820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8613cede4a475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5486BF-6050-4C85-AC2F-CAD278722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12954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B33201-0216-419C-A990-4CAF02655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23850"/>
            <a:ext cx="3695700" cy="9906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This model doesn’t hold under its assumptions.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06F430-6B6D-4547-8CF9-94878E0A9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8D5ADF-2E23-426B-90F0-A28C01EF9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1423883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1b169711f6456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2DA87A-AF7C-4280-9E05-6622929E8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14859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348C9A-3287-4E83-B7CB-0E1CFD5C2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304800"/>
            <a:ext cx="4286250" cy="1200150"/>
          </a:xfrm>
          <a:prstGeom xmlns:a="http://schemas.openxmlformats.org/drawingml/2006/main" prst="roundRect">
            <a:avLst>
              <a:gd name="adj" fmla="val 20635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Maybe read the assumptions before saying the model doesn’t work.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5844F8-C8FC-4A3F-A693-F46868CD0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313111-C5D3-4F88-AE7F-AB5D302DC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924041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ceafa579cc4c6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A34A87-FAA4-4653-B690-EA779B281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14287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ACE748-0345-4E8D-B838-F2FE14CB2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85750"/>
            <a:ext cx="3600450" cy="1162050"/>
          </a:xfrm>
          <a:prstGeom xmlns:a="http://schemas.openxmlformats.org/drawingml/2006/main" prst="roundRect">
            <a:avLst>
              <a:gd name="adj" fmla="val 2131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 did. That’s exactly why I’m saying it doesn’t hold.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EEFBDC-70A8-4699-9274-B8CF5BA62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435292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1AB33C-E85F-4024-B726-9B249FC02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41624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7A5552-6ED8-48D0-B298-410109849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514850"/>
            <a:ext cx="3143250" cy="1009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So he thinks I can’t model properly.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F9BA49-BABC-4E1C-AC8F-1919789A7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FE44BA-DB4C-45BB-8C6D-300FD4C1A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59290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b7b55b7231487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F774C4-547F-43D9-9FCE-6FA7D28CA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101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66E218-D06D-4D83-B37B-B7B33CF4E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762500"/>
            <a:ext cx="3238500" cy="1066800"/>
          </a:xfrm>
          <a:prstGeom xmlns:a="http://schemas.openxmlformats.org/drawingml/2006/main" prst="roundRect">
            <a:avLst>
              <a:gd name="adj" fmla="val 2321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Every conversation with you feels like an exam.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32FB77-5833-4410-9456-DFEC6F51A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6101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7E52CC-26E0-4F60-BAD8-8CC35017D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762500"/>
            <a:ext cx="3467100" cy="1219200"/>
          </a:xfrm>
          <a:prstGeom xmlns:a="http://schemas.openxmlformats.org/drawingml/2006/main" prst="roundRect">
            <a:avLst>
              <a:gd name="adj" fmla="val 2031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And with you nothing can be challenged without drama.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8D25C4-BEE5-4287-8E2E-D145D5512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B76189-BAF8-496B-9AC7-246AAD938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93748635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52f426510c4b8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517B47-B6F2-4F86-B74B-3D5982C13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3705225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8B85E5-498C-4ED5-8280-09C776F36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3857625"/>
            <a:ext cx="4000500" cy="1104900"/>
          </a:xfrm>
          <a:prstGeom xmlns:a="http://schemas.openxmlformats.org/drawingml/2006/main" prst="roundRect">
            <a:avLst>
              <a:gd name="adj" fmla="val 2241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Stop. Which exact assumption are we testing?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DFD7CE-8424-4DF5-9535-2A687CD24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2288" y="51816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A1CBB9-5897-48BC-9DEA-EFB22EAF9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5334000"/>
            <a:ext cx="1428750" cy="666750"/>
          </a:xfrm>
          <a:prstGeom xmlns:a="http://schemas.openxmlformats.org/drawingml/2006/main" prst="roundRect">
            <a:avLst>
              <a:gd name="adj" fmla="val 3714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This one.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CA307C-2E3C-451F-BE85-0BE5C77FE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8" y="51816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493659-5790-41AE-82CA-7EB430D21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5334000"/>
            <a:ext cx="2762250" cy="819150"/>
          </a:xfrm>
          <a:prstGeom xmlns:a="http://schemas.openxmlformats.org/drawingml/2006/main" prst="roundRect">
            <a:avLst>
              <a:gd name="adj" fmla="val 3023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Fine. Let’s test it.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EC3B1C-B097-494B-ABD0-8AD4E1F04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5774AD-45CA-4A4A-983D-130605F12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782324797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C96B068B-B4C4-487A-BC6E-82E54B3B5749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5E03184A-FB70-411C-B549-4AB4767759E3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4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3A45F794-CE77-41CC-A03F-B76A44A7EFD4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Jonas starts by criticising the model, while Amira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quickly hears a judgment of her competence and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answers with a judgment of Jonas. As a result, 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task conflict becomes a people conflict and the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model itself disappears from the centre of the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conversation. When a conversation shifts from the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solution to the people, stop it. Return to one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assumption, the evidence and the decision criterion.</a:t>
            </a:r>
          </a:p>
        </p:txBody>
      </p:sp>
      <p:sp>
        <p:nvSpPr>
          <p:cNvPr id="5" name="">
            <a:extLst>
              <a:ext uri="{FF2B5EF4-FFF2-40B4-BE49-F238E27FC236}">
                <ns3:creationId id="{CBD8954C-6BB0-41FB-9C30-84B7920C6DE4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7AD4F592-0C46-4DA1-BD1C-E7FD40A485A1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3A45F794-CE77-41CC-A03F-B76A44A7EFD4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6740025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2026-09-11T04:45:01.5590000Z</dcterms:created>
  <dcterms:modified xsi:type="dcterms:W3CDTF">2026-09-11T04:45:01.5590000Z</dcterms:modified>
</coreProperties>
</file>