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1ef4c748a644cc" /><Relationship Type="http://schemas.openxmlformats.org/officeDocument/2006/relationships/extended-properties" Target="/docProps/app.xml" Id="Rad97d1649ee8417b" /><Relationship Type="http://schemas.openxmlformats.org/officeDocument/2006/relationships/officeDocument" Target="/ppt/presentation.xml" Id="Rbd13f3aa603042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548369fa414c83"/>
  </p:sldMasterIdLst>
  <p:notesMasterIdLst>
    <p:notesMasterId xmlns:r="http://schemas.openxmlformats.org/officeDocument/2006/relationships" r:id="Rcabd42effbdf48fa"/>
  </p:notesMasterIdLst>
  <p:sldIdLst>
    <p:sldId xmlns:r="http://schemas.openxmlformats.org/officeDocument/2006/relationships" id="256" r:id="R3bf1dbd5e17a494d"/>
    <p:sldId xmlns:r="http://schemas.openxmlformats.org/officeDocument/2006/relationships" id="257" r:id="R1cdbb143951d4aee"/>
    <p:sldId xmlns:r="http://schemas.openxmlformats.org/officeDocument/2006/relationships" id="258" r:id="R8e204c80bb5e48bd"/>
    <p:sldId xmlns:r="http://schemas.openxmlformats.org/officeDocument/2006/relationships" id="259" r:id="R97c7794343d54970"/>
    <p:sldId xmlns:r="http://schemas.openxmlformats.org/officeDocument/2006/relationships" id="260" r:id="R3b7c73c589314c24"/>
    <p:sldId xmlns:r="http://schemas.openxmlformats.org/officeDocument/2006/relationships" id="261" r:id="R49ed056dba534be8"/>
    <p:sldId xmlns:r="http://schemas.openxmlformats.org/officeDocument/2006/relationships" id="262" r:id="Rfce9a1dd9ef149fb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f6f5f22bcc4287" /><Relationship Type="http://schemas.openxmlformats.org/officeDocument/2006/relationships/slideMaster" Target="/ppt/slideMasters/slideMaster1.xml" Id="Rd7548369fa414c83" /><Relationship Type="http://schemas.openxmlformats.org/officeDocument/2006/relationships/notesMaster" Target="/ppt/notesMasters/notesMaster1.xml" Id="Rcabd42effbdf48fa" /><Relationship Type="http://schemas.openxmlformats.org/officeDocument/2006/relationships/presProps" Target="/ppt/presProps.xml" Id="R1f769fe767bc4ed5" /><Relationship Type="http://schemas.openxmlformats.org/officeDocument/2006/relationships/tableStyles" Target="/ppt/tableStyles.xml" Id="R2ee356f041bd4ac6" /><Relationship Type="http://schemas.openxmlformats.org/officeDocument/2006/relationships/slide" Target="/ppt/slides/slide1.xml" Id="R3bf1dbd5e17a494d" /><Relationship Type="http://schemas.openxmlformats.org/officeDocument/2006/relationships/slide" Target="/ppt/slides/slide2.xml" Id="R1cdbb143951d4aee" /><Relationship Type="http://schemas.openxmlformats.org/officeDocument/2006/relationships/slide" Target="/ppt/slides/slide3.xml" Id="R8e204c80bb5e48bd" /><Relationship Type="http://schemas.openxmlformats.org/officeDocument/2006/relationships/slide" Target="/ppt/slides/slide4.xml" Id="R97c7794343d54970" /><Relationship Type="http://schemas.openxmlformats.org/officeDocument/2006/relationships/slide" Target="/ppt/slides/slide5.xml" Id="R3b7c73c589314c24" /><Relationship Type="http://schemas.openxmlformats.org/officeDocument/2006/relationships/slide" Target="/ppt/slides/slide6.xml" Id="R49ed056dba534be8" /><Relationship Type="http://schemas.openxmlformats.org/officeDocument/2006/relationships/slide" Target="/ppt/slides/slide7.xml" Id="Rfce9a1dd9ef149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ceb8c5046bb45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5402b2ddb204ff8" /><Relationship Type="http://schemas.openxmlformats.org/officeDocument/2006/relationships/notesMaster" Target="/ppt/notesMasters/notesMaster1.xml" Id="R7d5e0851248a4d1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b7b37cb53b42c4" /><Relationship Type="http://schemas.openxmlformats.org/officeDocument/2006/relationships/notesMaster" Target="/ppt/notesMasters/notesMaster1.xml" Id="R004bf043e69d45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71e399c26a5417a" /><Relationship Type="http://schemas.openxmlformats.org/officeDocument/2006/relationships/notesMaster" Target="/ppt/notesMasters/notesMaster1.xml" Id="Re8e09ffd32eb43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6f2c520477439d" /><Relationship Type="http://schemas.openxmlformats.org/officeDocument/2006/relationships/notesMaster" Target="/ppt/notesMasters/notesMaster1.xml" Id="Rd6aa1198a0ee47e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2665ef527c4c7e" /><Relationship Type="http://schemas.openxmlformats.org/officeDocument/2006/relationships/notesMaster" Target="/ppt/notesMasters/notesMaster1.xml" Id="Rd7cd98c3497b433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e4a2f447aad461a" /><Relationship Type="http://schemas.openxmlformats.org/officeDocument/2006/relationships/notesMaster" Target="/ppt/notesMasters/notesMaster1.xml" Id="Rde26014c0b8f49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dfd822d14949bc" /><Relationship Type="http://schemas.openxmlformats.org/officeDocument/2006/relationships/notesMaster" Target="/ppt/notesMasters/notesMaster1.xml" Id="Ra90c438b6ea441c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Don’t make a fuss. Speaking up and the cost of belonging.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reacts to unfair treatment, but the group asks her not to make a fuss. Speaking up for the right reason can carry a real social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Don’t make a fuss. Speaking up and the cost of belonging.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reacts to unfair treatment, but the group asks her not to make a fuss. Speaking up for the right reason can carry a real social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points out unaccounted overtime while the tired team works late in the office again.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Don’t make a fuss. Speaking up and the cost of belonging.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reacts to unfair treatment, but the group asks her not to make a fuss. Speaking up for the right reason can carry a real social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 worried colleague discreetly silences Nia while the others avoid eye contact.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Don’t make a fuss. Speaking up and the cost of belonging.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reacts to unfair treatment, but the group asks her not to make a fuss. Speaking up for the right reason can carry a real social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presents Zofia with evidence of repeated overtime.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Don’t make a fuss. Speaking up and the cost of belonging.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reacts to unfair treatment, but the group asks her not to make a fuss. Speaking up for the right reason can carry a real social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reviews the hours summary and recognises the scale of the problem.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Don’t make a fuss. Speaking up and the cost of belonging.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reacts to unfair treatment, but the group asks her not to make a fuss. Speaking up for the right reason can carry a real social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After the issue is resolved, Nia sits apart at lunch while part of the team keeps its distance.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Don’t make a fuss. Speaking up and the cost of belonging.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reacts to unfair treatment, but the group asks her not to make a fuss. Speaking up for the right reason can carry a real social cost.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Nia sees silence about unfairness as consent to the problem, while part of the team sees silence as protection of their position and relationships. As a result, fixing the issue itself does not erase the social cost of being the first person to name it. Before challenging a group norm, clarify the goal, evidence, support and a safe way to act. Courage does not remove the need to protect the first person who speaks.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d1b4ef3b90745b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bbd6f89b5e46aa" /><Relationship Type="http://schemas.openxmlformats.org/officeDocument/2006/relationships/slideLayout" Target="/ppt/slideLayouts/slideLayout1.xml" Id="Rd0aabefc21194d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0aabefc21194d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0d844a72824d4d" /><Relationship Type="http://schemas.openxmlformats.org/officeDocument/2006/relationships/notesSlide" Target="/ppt/notesSlides/notesSlide1.xml" Id="Rc4ee5774966b48fd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61a58be66514a53"/><Relationship Type="http://schemas.openxmlformats.org/officeDocument/2006/relationships/image" Target="../media/image.jpeg" Id="R81395baea2b04963"/><Relationship Type="http://schemas.openxmlformats.org/officeDocument/2006/relationships/notesSlide" Target="/ppt/notesSlides/notesSlide2.xml" Id="R50edd376b0834edf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e26f8a8f1f54a1b"/><Relationship Type="http://schemas.openxmlformats.org/officeDocument/2006/relationships/image" Target="../media/image2.jpeg" Id="R320d614c851e4ff4"/><Relationship Type="http://schemas.openxmlformats.org/officeDocument/2006/relationships/notesSlide" Target="/ppt/notesSlides/notesSlide3.xml" Id="R906b64a48b28418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366da43646341a2"/><Relationship Type="http://schemas.openxmlformats.org/officeDocument/2006/relationships/image" Target="../media/image3.jpeg" Id="R4ca88e9c2d744a3e"/><Relationship Type="http://schemas.openxmlformats.org/officeDocument/2006/relationships/notesSlide" Target="/ppt/notesSlides/notesSlide4.xml" Id="R7202fd95ee0e4f75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adc11a5b4884ab8"/><Relationship Type="http://schemas.openxmlformats.org/officeDocument/2006/relationships/image" Target="../media/image4.jpeg" Id="Rb1efd54f433d4284"/><Relationship Type="http://schemas.openxmlformats.org/officeDocument/2006/relationships/notesSlide" Target="/ppt/notesSlides/notesSlide5.xml" Id="Re0981ea5d3c04289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e968acc35471457f"/><Relationship Type="http://schemas.openxmlformats.org/officeDocument/2006/relationships/image" Target="../media/image5.jpeg" Id="Re7671c0d04074e64"/><Relationship Type="http://schemas.openxmlformats.org/officeDocument/2006/relationships/notesSlide" Target="/ppt/notesSlides/notesSlide6.xml" Id="Rca194353454b4252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f5dc3a54395450c"/><Relationship Type="http://schemas.openxmlformats.org/officeDocument/2006/relationships/notesSlide" Target="/ppt/notesSlides/notesSlide7.xml" Id="R78c9fa27c28149f0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A70BF7-7C8D-479F-AC4F-6E6092EF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733FA-B339-4950-B209-36256820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Don’t make a fuss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6C6CDC-BA7D-4590-9685-4E146B1D5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Speaking up and the cost of belonging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9D4813-178A-4763-8E09-78E92614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Nia reacts to unfair treatment, but the group asks her not to make a fuss. Speaking up for the right reason can carry a real social cost.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50819E-C3B0-4C52-BB43-D44ED5963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7217678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395baea2b0496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9FAD5-2960-4FE0-B3C7-D6A499777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4005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75FF6-EA60-426D-A307-9E798153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52950"/>
            <a:ext cx="381000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These extra hours are disappearing again. Nobody is accounting for them.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D121EE-35CE-4D45-ACEE-59A3EAD20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4D159F-CB44-4D98-8512-01E654D82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97545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0d614c851e4ff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1C6DD1-90C4-446F-94BE-025ADF54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624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EB8FF2-1489-4C5D-9358-6936CABC6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14850"/>
            <a:ext cx="3905250" cy="1104900"/>
          </a:xfrm>
          <a:prstGeom xmlns:a="http://schemas.openxmlformats.org/drawingml/2006/main" prst="roundRect">
            <a:avLst>
              <a:gd name="adj" fmla="val 224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7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Nia, don’t make this a thing. Everyone deals with 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0CDC99-C8A9-4658-B3C7-AE624CE4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4794B-0727-4374-8881-B4601649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35885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a88e9c2d744a3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6CBA77-D454-4B59-8611-5E9297D0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925" y="43434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644FC4-5640-4B82-90BA-71DAC6DEF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495800"/>
            <a:ext cx="4267200" cy="1333500"/>
          </a:xfrm>
          <a:prstGeom xmlns:a="http://schemas.openxmlformats.org/drawingml/2006/main" prst="roundRect">
            <a:avLst>
              <a:gd name="adj" fmla="val 1857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want us to define how these hours are handled. Right now everyone pretends they don’t exist.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85C846-B931-4FE2-A353-EF96C67E3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DBA3B-FFCD-432E-A0F5-1F77971F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27665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efd54f433d428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5F7811-136E-44F6-B36D-CDF274A4A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F86D32-6330-45E9-9449-AC32F6A04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629150"/>
            <a:ext cx="3143250" cy="885825"/>
          </a:xfrm>
          <a:prstGeom xmlns:a="http://schemas.openxmlformats.org/drawingml/2006/main" prst="roundRect">
            <a:avLst>
              <a:gd name="adj" fmla="val 2795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All right. We need to fix this.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C1ABF-164C-4AB2-B297-22B6ED23B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F925B-3C91-411D-B4BC-A6F47374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630464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671c0d04074e6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01BDE8-6E1A-42D5-991F-DD81AA22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1638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02263A-31E2-44FB-BAEF-15E17152F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288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7B6B50-1BC1-428D-B410-5C18AE3FF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04800"/>
            <a:ext cx="3619500" cy="1257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 problem is fixed. And I still feel as if I broke the group’s rule.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5C633A-1FFB-444A-8F60-0CD9A38D3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0BCA9-88A8-4340-9522-EA0B631C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603341487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4C6ED6DE-2BBC-4F06-AC7C-0483182DB2BB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BB9671AB-E22D-481C-B03D-63035A497EB6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7D37CA6D-CE65-4ADC-9EA7-F5677B1769C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Nia sees silence about unfairness as consent to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problem, while part of the team sees silence as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protection of their position and relationships. As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result, fixing the issue itself does not erase the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social cost of being the first person to name it.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Before challenging a group norm, clarify the goal,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evidence, support and a safe way to act. Courage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does not remove the need to protect the first person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who speaks.</a:t>
            </a:r>
          </a:p>
        </p:txBody>
      </p:sp>
      <p:sp>
        <p:nvSpPr>
          <p:cNvPr id="5" name="">
            <a:extLst>
              <a:ext uri="{FF2B5EF4-FFF2-40B4-BE49-F238E27FC236}">
                <ns3:creationId id="{017DA037-680F-406C-A055-F89FAF31F6C3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62EB6D2B-3F42-4890-BA9F-9642D0AFFCF4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7D37CA6D-CE65-4ADC-9EA7-F5677B1769C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10862777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2026-09-11T04:45:00.7190000Z</dcterms:created>
  <dcterms:modified xsi:type="dcterms:W3CDTF">2026-09-11T04:45:00.7190000Z</dcterms:modified>
</coreProperties>
</file>