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958b18f40d84a2e" /><Relationship Type="http://schemas.openxmlformats.org/officeDocument/2006/relationships/extended-properties" Target="/docProps/app.xml" Id="R1a33773324a141c6" /><Relationship Type="http://schemas.openxmlformats.org/officeDocument/2006/relationships/officeDocument" Target="/ppt/presentation.xml" Id="R99c0011f0fcb42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2f5a349f344089"/>
  </p:sldMasterIdLst>
  <p:notesMasterIdLst>
    <p:notesMasterId xmlns:r="http://schemas.openxmlformats.org/officeDocument/2006/relationships" r:id="R2b1d4f8786db49fb"/>
  </p:notesMasterIdLst>
  <p:sldIdLst>
    <p:sldId xmlns:r="http://schemas.openxmlformats.org/officeDocument/2006/relationships" id="256" r:id="R25f93303fbcc4211"/>
    <p:sldId xmlns:r="http://schemas.openxmlformats.org/officeDocument/2006/relationships" id="257" r:id="Rdd991638f3384d20"/>
    <p:sldId xmlns:r="http://schemas.openxmlformats.org/officeDocument/2006/relationships" id="258" r:id="R02e8283e256d4f5a"/>
    <p:sldId xmlns:r="http://schemas.openxmlformats.org/officeDocument/2006/relationships" id="259" r:id="R50d29705e6bf45a9"/>
    <p:sldId xmlns:r="http://schemas.openxmlformats.org/officeDocument/2006/relationships" id="260" r:id="Rccef04c8abfb419a"/>
    <p:sldId xmlns:r="http://schemas.openxmlformats.org/officeDocument/2006/relationships" id="261" r:id="Rc5b27be9f70e4718"/>
    <p:sldId xmlns:r="http://schemas.openxmlformats.org/officeDocument/2006/relationships" id="262" r:id="R9202604c37174d49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9a199cbb6f24c5a" /><Relationship Type="http://schemas.openxmlformats.org/officeDocument/2006/relationships/slideMaster" Target="/ppt/slideMasters/slideMaster1.xml" Id="R172f5a349f344089" /><Relationship Type="http://schemas.openxmlformats.org/officeDocument/2006/relationships/notesMaster" Target="/ppt/notesMasters/notesMaster1.xml" Id="R2b1d4f8786db49fb" /><Relationship Type="http://schemas.openxmlformats.org/officeDocument/2006/relationships/presProps" Target="/ppt/presProps.xml" Id="R0b52d8fdbc334f0f" /><Relationship Type="http://schemas.openxmlformats.org/officeDocument/2006/relationships/tableStyles" Target="/ppt/tableStyles.xml" Id="R7d97dcda05374439" /><Relationship Type="http://schemas.openxmlformats.org/officeDocument/2006/relationships/slide" Target="/ppt/slides/slide1.xml" Id="R25f93303fbcc4211" /><Relationship Type="http://schemas.openxmlformats.org/officeDocument/2006/relationships/slide" Target="/ppt/slides/slide2.xml" Id="Rdd991638f3384d20" /><Relationship Type="http://schemas.openxmlformats.org/officeDocument/2006/relationships/slide" Target="/ppt/slides/slide3.xml" Id="R02e8283e256d4f5a" /><Relationship Type="http://schemas.openxmlformats.org/officeDocument/2006/relationships/slide" Target="/ppt/slides/slide4.xml" Id="R50d29705e6bf45a9" /><Relationship Type="http://schemas.openxmlformats.org/officeDocument/2006/relationships/slide" Target="/ppt/slides/slide5.xml" Id="Rccef04c8abfb419a" /><Relationship Type="http://schemas.openxmlformats.org/officeDocument/2006/relationships/slide" Target="/ppt/slides/slide6.xml" Id="Rc5b27be9f70e4718" /><Relationship Type="http://schemas.openxmlformats.org/officeDocument/2006/relationships/slide" Target="/ppt/slides/slide7.xml" Id="R9202604c37174d4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cde7be9969d4c7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afb677de54f49ce" /><Relationship Type="http://schemas.openxmlformats.org/officeDocument/2006/relationships/notesMaster" Target="/ppt/notesMasters/notesMaster1.xml" Id="R9a77cc4d170a4b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213c180b1e46f6" /><Relationship Type="http://schemas.openxmlformats.org/officeDocument/2006/relationships/notesMaster" Target="/ppt/notesMasters/notesMaster1.xml" Id="Rf08d4c1889954b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5bb79a2f8b54472" /><Relationship Type="http://schemas.openxmlformats.org/officeDocument/2006/relationships/notesMaster" Target="/ppt/notesMasters/notesMaster1.xml" Id="R4f1dd2641a57416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3097bc8a2714dcb" /><Relationship Type="http://schemas.openxmlformats.org/officeDocument/2006/relationships/notesMaster" Target="/ppt/notesMasters/notesMaster1.xml" Id="R7cdb4ae54d504d5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07d7e030ce74ab1" /><Relationship Type="http://schemas.openxmlformats.org/officeDocument/2006/relationships/notesMaster" Target="/ppt/notesMasters/notesMaster1.xml" Id="Rfa4529348fb0416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55a2e0bd70e4157" /><Relationship Type="http://schemas.openxmlformats.org/officeDocument/2006/relationships/notesMaster" Target="/ppt/notesMasters/notesMaster1.xml" Id="Ra1010bb9d7194bd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d4a34cf43284407" /><Relationship Type="http://schemas.openxmlformats.org/officeDocument/2006/relationships/notesMaster" Target="/ppt/notesMasters/notesMaster1.xml" Id="R3d43d2680e2c47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He’s unreliable.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sees a delay as proof that Olek is unreliable, while Nia looks at an overloaded process. A fair assessment requires checking both the person and the working conditions.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He’s unreliable.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sees a delay as proof that Olek is unreliable, while Nia looks at an overloaded process. A fair assessment requires checking both the person and the working conditions.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assesses a late task at Olek’s workstation while he sits in his wheelchair looking disappointed.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He’s unreliable.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sees a delay as proof that Olek is unreliable, while Nia looks at an overloaded process. A fair assessment requires checking both the person and the working conditions.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shows Anna a chain of project delays and blockers on a screen.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He’s unreliable.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sees a delay as proof that Olek is unreliable, while Nia looks at an overloaded process. A fair assessment requires checking both the person and the working conditions.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points to a lack of access, a requirement change and an implementation dependency on a board.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He’s unreliable.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sees a delay as proof that Olek is unreliable, while Nia looks at an overloaded process. A fair assessment requires checking both the person and the working conditions.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asks Olek about his responsibility, and he explains what he could have done earlier and what he could not control alone.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He’s unreliable.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sees a delay as proof that Olek is unreliable, while Nia looks at an overloaded process. A fair assessment requires checking both the person and the working conditions.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discusses a board that separates the person’s contribution from conditions and process blockers.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He’s unreliable.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sees a delay as proof that Olek is unreliable, while Nia looks at an overloaded process. A fair assessment requires checking both the person and the working conditions.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sees a late result and quickly explains it through Olek’s character, while Nia first sees the situational blockages. As a result, only combining both perspectives separates what Olek owned from what he could not control. When assessing a delay, separate the person’s contribution, the conditions and the escalation point. Gather evidence from both sides before labelling someone.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ce0d64c3d3453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328352e089e46cb" /><Relationship Type="http://schemas.openxmlformats.org/officeDocument/2006/relationships/slideLayout" Target="/ppt/slideLayouts/slideLayout1.xml" Id="R318d5a7b9dcb4a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8d5a7b9dcb4a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31a8a4b400497d" /><Relationship Type="http://schemas.openxmlformats.org/officeDocument/2006/relationships/notesSlide" Target="/ppt/notesSlides/notesSlide1.xml" Id="Rd4aa29c282e34033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b6abfa3cb1848fa"/><Relationship Type="http://schemas.openxmlformats.org/officeDocument/2006/relationships/image" Target="../media/image.jpeg" Id="R1287a960a9dc469c"/><Relationship Type="http://schemas.openxmlformats.org/officeDocument/2006/relationships/notesSlide" Target="/ppt/notesSlides/notesSlide2.xml" Id="R1d22af1adb4442bd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e6b20f9323d4a53"/><Relationship Type="http://schemas.openxmlformats.org/officeDocument/2006/relationships/image" Target="../media/image2.jpeg" Id="R5b03cea1e14b4813"/><Relationship Type="http://schemas.openxmlformats.org/officeDocument/2006/relationships/notesSlide" Target="/ppt/notesSlides/notesSlide3.xml" Id="Rd33879eb96ce475e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bb93f7bb55740d7"/><Relationship Type="http://schemas.openxmlformats.org/officeDocument/2006/relationships/image" Target="../media/image3.jpeg" Id="Rbff22d978ba8457a"/><Relationship Type="http://schemas.openxmlformats.org/officeDocument/2006/relationships/notesSlide" Target="/ppt/notesSlides/notesSlide4.xml" Id="R8005d12b35b14d89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f9b81b9f7614016"/><Relationship Type="http://schemas.openxmlformats.org/officeDocument/2006/relationships/image" Target="../media/image4.jpeg" Id="R17df6dea86834b46"/><Relationship Type="http://schemas.openxmlformats.org/officeDocument/2006/relationships/notesSlide" Target="/ppt/notesSlides/notesSlide5.xml" Id="R136c61aa643e421e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70fe17c27f24e8e"/><Relationship Type="http://schemas.openxmlformats.org/officeDocument/2006/relationships/image" Target="../media/image5.jpeg" Id="Ra236151ef05d4bfc"/><Relationship Type="http://schemas.openxmlformats.org/officeDocument/2006/relationships/notesSlide" Target="/ppt/notesSlides/notesSlide6.xml" Id="Ra8a405371fb241ad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26294d74e474d16"/><Relationship Type="http://schemas.openxmlformats.org/officeDocument/2006/relationships/notesSlide" Target="/ppt/notesSlides/notesSlide7.xml" Id="R2894719b0c4143b5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349317-B144-4942-8D25-98FE1DF03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022073-5967-4A4E-8478-D5EA11C4C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He’s unreliable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0BEA95-55A1-4749-8A7C-2920A701C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Person and situation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52BB0F-80E5-47F4-BC1C-B8CA6E55F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Anna sees a delay as proof that Olek is unreliable, while Nia looks at an overloaded process. A fair assessment requires checking both the person and the working conditions.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63AEDA-84E4-428A-A6ED-8896A6AB3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2103450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87a960a9dc469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112FD9-91A2-4070-8D0E-84A666719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476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1F9890-6CE2-41BA-A6C6-717531858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629150"/>
            <a:ext cx="4095750" cy="1104900"/>
          </a:xfrm>
          <a:prstGeom xmlns:a="http://schemas.openxmlformats.org/drawingml/2006/main" prst="roundRect">
            <a:avLst>
              <a:gd name="adj" fmla="val 224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Late again. He’s simply unreliable.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E98CF3-019B-47BF-9145-7BC05B36E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CA41DC-129C-40D8-ADBA-833A24042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003746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03cea1e14b481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E1485F-CCFA-43A9-A74E-7F082033D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43815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829564-5131-4AC5-8F4B-53CA5E5C1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533900"/>
            <a:ext cx="3333750" cy="1000125"/>
          </a:xfrm>
          <a:prstGeom xmlns:a="http://schemas.openxmlformats.org/drawingml/2006/main" prst="roundRect">
            <a:avLst>
              <a:gd name="adj" fmla="val 24762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He waited three days for client access.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257300-D10F-49C7-B0E9-C390141C1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8" y="50673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1A59E0-9EF7-431B-966D-FF0DC98D5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19700"/>
            <a:ext cx="2381250" cy="885825"/>
          </a:xfrm>
          <a:prstGeom xmlns:a="http://schemas.openxmlformats.org/drawingml/2006/main" prst="roundRect">
            <a:avLst>
              <a:gd name="adj" fmla="val 27957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He could have anticipated that.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482255-38BD-4B6B-A9B2-10F867CC9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941537-6770-4E01-BF41-0B8CA9525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98528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f22d978ba8457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070EF0-220B-4C8B-BB78-8948BC15A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4958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F3C308-DCEC-41B4-B316-8A137209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648200"/>
            <a:ext cx="4953000" cy="1143000"/>
          </a:xfrm>
          <a:prstGeom xmlns:a="http://schemas.openxmlformats.org/drawingml/2006/main" prst="roundRect">
            <a:avLst>
              <a:gd name="adj" fmla="val 21667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No access here. Requirement change here. Dependency on implementation here.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83BE7A-4AF6-47DB-B808-9660598D3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F7817F-6CBA-4C0E-97F4-98A4B3AA9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04367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df6dea86834b4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B0FCA8-569C-4238-A76A-555D0D23E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243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EB7CAD-9C0D-470F-B242-D6BAA8BC0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476750"/>
            <a:ext cx="3238500" cy="1066800"/>
          </a:xfrm>
          <a:prstGeom xmlns:a="http://schemas.openxmlformats.org/drawingml/2006/main" prst="roundRect">
            <a:avLst>
              <a:gd name="adj" fmla="val 232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What was your part, and what was the blockage?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EDB2BF-3051-4937-8DAC-F54F3AB5F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43243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FED610-D73A-4C19-A3D7-31F11D6F7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76750"/>
            <a:ext cx="3714750" cy="1257300"/>
          </a:xfrm>
          <a:prstGeom xmlns:a="http://schemas.openxmlformats.org/drawingml/2006/main" prst="roundRect">
            <a:avLst>
              <a:gd name="adj" fmla="val 19697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could have escalated earlier. I couldn’t remove the rest by myself.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0CEFEE-7EB5-4A47-834D-093081534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498EAC-DF74-422D-B322-B5D81807B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717056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36151ef05d4bf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ECD1C1-1CDC-49EF-9839-AEE054FB2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43624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0942DB-2B1A-4B94-BF90-3E8F2A757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14850"/>
            <a:ext cx="6334125" cy="1352550"/>
          </a:xfrm>
          <a:prstGeom xmlns:a="http://schemas.openxmlformats.org/drawingml/2006/main" prst="roundRect">
            <a:avLst>
              <a:gd name="adj" fmla="val 183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So this is not only about reliability or only about the system. We need to check both.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658DA9-B4B3-4BFF-BBE3-178DA26EB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8CC462-A853-4C12-B29B-D00D84D67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2375648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EF32564A-D5EA-4E29-B511-E4DCC7EFF3A0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A5006F70-BDAF-40DD-B80A-E39B0C407D2C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CA038F07-7CD3-46F3-B345-3C36F10A2E67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Anna sees a late result and quickly explains it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through Olek’s character, while Nia first sees the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situational blockages. As a result, only combining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both perspectives separates what Olek owned from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what he could not control. When assessing a delay,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separate the person’s contribution, the conditions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and the escalation point. Gather evidence from both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sides before labelling someone.</a:t>
            </a:r>
          </a:p>
        </p:txBody>
      </p:sp>
      <p:sp>
        <p:nvSpPr>
          <p:cNvPr id="5" name="">
            <a:extLst>
              <a:ext uri="{FF2B5EF4-FFF2-40B4-BE49-F238E27FC236}">
                <ns3:creationId id="{6578B6A9-414E-4295-B8B6-14722A0B2FA6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DCEAB39D-6F54-4AE5-97CB-D7423166E50B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CA038F07-7CD3-46F3-B345-3C36F10A2E67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8364727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2026-09-11T04:44:59.7720000Z</dcterms:created>
  <dcterms:modified xsi:type="dcterms:W3CDTF">2026-09-11T04:44:59.7720000Z</dcterms:modified>
</coreProperties>
</file>