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72d2a6802214593" /><Relationship Type="http://schemas.openxmlformats.org/officeDocument/2006/relationships/extended-properties" Target="/docProps/app.xml" Id="R25edc9b1357e451b" /><Relationship Type="http://schemas.openxmlformats.org/officeDocument/2006/relationships/officeDocument" Target="/ppt/presentation.xml" Id="R0172210e0c8e4e0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d77762902214aba"/>
  </p:sldMasterIdLst>
  <p:notesMasterIdLst>
    <p:notesMasterId xmlns:r="http://schemas.openxmlformats.org/officeDocument/2006/relationships" r:id="Rabdb48aaa6854b8f"/>
  </p:notesMasterIdLst>
  <p:sldIdLst>
    <p:sldId xmlns:r="http://schemas.openxmlformats.org/officeDocument/2006/relationships" id="256" r:id="Rc5f9b861e7444988"/>
    <p:sldId xmlns:r="http://schemas.openxmlformats.org/officeDocument/2006/relationships" id="257" r:id="R33e914c378604ab5"/>
    <p:sldId xmlns:r="http://schemas.openxmlformats.org/officeDocument/2006/relationships" id="258" r:id="R261fb507521e4880"/>
    <p:sldId xmlns:r="http://schemas.openxmlformats.org/officeDocument/2006/relationships" id="259" r:id="R6715278e356f4b1b"/>
    <p:sldId xmlns:r="http://schemas.openxmlformats.org/officeDocument/2006/relationships" id="260" r:id="R2954aebaa0da493a"/>
    <p:sldId xmlns:r="http://schemas.openxmlformats.org/officeDocument/2006/relationships" id="261" r:id="R5de7d2f17468478a"/>
    <p:sldId xmlns:r="http://schemas.openxmlformats.org/officeDocument/2006/relationships" id="262" r:id="R88239c8cefdf4da6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bf7688e84084444" /><Relationship Type="http://schemas.openxmlformats.org/officeDocument/2006/relationships/slideMaster" Target="/ppt/slideMasters/slideMaster1.xml" Id="Rcd77762902214aba" /><Relationship Type="http://schemas.openxmlformats.org/officeDocument/2006/relationships/notesMaster" Target="/ppt/notesMasters/notesMaster1.xml" Id="Rabdb48aaa6854b8f" /><Relationship Type="http://schemas.openxmlformats.org/officeDocument/2006/relationships/presProps" Target="/ppt/presProps.xml" Id="R61b7d767369d4baf" /><Relationship Type="http://schemas.openxmlformats.org/officeDocument/2006/relationships/tableStyles" Target="/ppt/tableStyles.xml" Id="Rf1b51991102846fa" /><Relationship Type="http://schemas.openxmlformats.org/officeDocument/2006/relationships/slide" Target="/ppt/slides/slide1.xml" Id="Rc5f9b861e7444988" /><Relationship Type="http://schemas.openxmlformats.org/officeDocument/2006/relationships/slide" Target="/ppt/slides/slide2.xml" Id="R33e914c378604ab5" /><Relationship Type="http://schemas.openxmlformats.org/officeDocument/2006/relationships/slide" Target="/ppt/slides/slide3.xml" Id="R261fb507521e4880" /><Relationship Type="http://schemas.openxmlformats.org/officeDocument/2006/relationships/slide" Target="/ppt/slides/slide4.xml" Id="R6715278e356f4b1b" /><Relationship Type="http://schemas.openxmlformats.org/officeDocument/2006/relationships/slide" Target="/ppt/slides/slide5.xml" Id="R2954aebaa0da493a" /><Relationship Type="http://schemas.openxmlformats.org/officeDocument/2006/relationships/slide" Target="/ppt/slides/slide6.xml" Id="R5de7d2f17468478a" /><Relationship Type="http://schemas.openxmlformats.org/officeDocument/2006/relationships/slide" Target="/ppt/slides/slide7.xml" Id="R88239c8cefdf4d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63c9201c790414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2009c83b8804773" /><Relationship Type="http://schemas.openxmlformats.org/officeDocument/2006/relationships/notesMaster" Target="/ppt/notesMasters/notesMaster1.xml" Id="R8f9eb6a9ec8142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7b503a5d1064312" /><Relationship Type="http://schemas.openxmlformats.org/officeDocument/2006/relationships/notesMaster" Target="/ppt/notesMasters/notesMaster1.xml" Id="Rf2126ddc24cc431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a3790283174262" /><Relationship Type="http://schemas.openxmlformats.org/officeDocument/2006/relationships/notesMaster" Target="/ppt/notesMasters/notesMaster1.xml" Id="R7a142f9adc6541b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d31ced7e204e5c" /><Relationship Type="http://schemas.openxmlformats.org/officeDocument/2006/relationships/notesMaster" Target="/ppt/notesMasters/notesMaster1.xml" Id="R620ef9da5ea449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b6282a2f304ada" /><Relationship Type="http://schemas.openxmlformats.org/officeDocument/2006/relationships/notesMaster" Target="/ppt/notesMasters/notesMaster1.xml" Id="Rf334b4fc158c45a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cb88d9da1504e7c" /><Relationship Type="http://schemas.openxmlformats.org/officeDocument/2006/relationships/notesMaster" Target="/ppt/notesMasters/notesMaster1.xml" Id="Rcb0828f9356048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ce12c1ab1a44930" /><Relationship Type="http://schemas.openxmlformats.org/officeDocument/2006/relationships/notesMaster" Target="/ppt/notesMasters/notesMaster1.xml" Id="R4784a0d0b49f48b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That’s unrealistic. Experience and experimentation.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quickly dismisses Olek’s idea as unrealistic. Experience protects against risk, but it can also stop a safe test before any evidence appears.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That’s unrealistic. Experience and experimentation.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quickly dismisses Olek’s idea as unrealistic. Experience protects against risk, but it can also stop a safe test before any evidence appears.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Olek, seated in his wheelchair, shows Anna a sketch of a simplified process while she assesses it cautiously.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That’s unrealistic. Experience and experimentation.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quickly dismisses Olek’s idea as unrealistic. Experience protects against risk, but it can also stop a safe test before any evidence appears.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rejects the proposal with a firm gesture while Olek withdraws from the conversation.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That’s unrealistic. Experience and experimentation.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quickly dismisses Olek’s idea as unrealistic. Experience protects against risk, but it can also stop a safe test before any evidence appears.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disappointed Olek closes the sketchbook on his lap while Anna stands beside him.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That’s unrealistic. Experience and experimentation.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quickly dismisses Olek’s idea as unrealistic. Experience protects against risk, but it can also stop a safe test before any evidence appears.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One month later, Anna notices a competing product on screen using a similar simplification.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That’s unrealistic. Experience and experimentation.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quickly dismisses Olek’s idea as unrealistic. Experience protects against risk, but it can also stop a safe test before any evidence appears.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asks Olek about a small test, and he shows a prototype on his laptop with renewed energy.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That’s unrealistic. Experience and experimentation.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quickly dismisses Olek’s idea as unrealistic. Experience protects against risk, but it can also stop a safe test before any evidence appears.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uses experience to protect the company from risk quickly, while Olek needs room to test a new path. As a result, her thats unrealistic’ can stop not only a bad idea but also the evidence that would reveal whether it was actually bad. Instead of closing an idea with a verdict, define the smallest safe test, its cost and a stop condition.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f412eaff6340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29ba56036f44f9" /><Relationship Type="http://schemas.openxmlformats.org/officeDocument/2006/relationships/slideLayout" Target="/ppt/slideLayouts/slideLayout1.xml" Id="R414c314ba2834b8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4c314ba2834b8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9ddd91cbd412b" /><Relationship Type="http://schemas.openxmlformats.org/officeDocument/2006/relationships/notesSlide" Target="/ppt/notesSlides/notesSlide1.xml" Id="Rf0f83d84892f4fb0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543daef25e446d8"/><Relationship Type="http://schemas.openxmlformats.org/officeDocument/2006/relationships/image" Target="../media/image.jpeg" Id="R60ec46c7e2974568"/><Relationship Type="http://schemas.openxmlformats.org/officeDocument/2006/relationships/notesSlide" Target="/ppt/notesSlides/notesSlide2.xml" Id="R0579e5759d52450f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eeccea99781454b"/><Relationship Type="http://schemas.openxmlformats.org/officeDocument/2006/relationships/image" Target="../media/image2.jpeg" Id="Re915da47eea24fe5"/><Relationship Type="http://schemas.openxmlformats.org/officeDocument/2006/relationships/notesSlide" Target="/ppt/notesSlides/notesSlide3.xml" Id="R55751b9a8baf4267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32e44d91e164fca"/><Relationship Type="http://schemas.openxmlformats.org/officeDocument/2006/relationships/image" Target="../media/image3.jpeg" Id="Rd35593a9926c48be"/><Relationship Type="http://schemas.openxmlformats.org/officeDocument/2006/relationships/notesSlide" Target="/ppt/notesSlides/notesSlide4.xml" Id="Recc214b263dc4317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b640d717c6d465f"/><Relationship Type="http://schemas.openxmlformats.org/officeDocument/2006/relationships/image" Target="../media/image4.jpeg" Id="R20351758efce4df8"/><Relationship Type="http://schemas.openxmlformats.org/officeDocument/2006/relationships/notesSlide" Target="/ppt/notesSlides/notesSlide5.xml" Id="Rdade13590b0a4692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d2189548fd64b03"/><Relationship Type="http://schemas.openxmlformats.org/officeDocument/2006/relationships/image" Target="../media/image5.jpeg" Id="Re379952f71ce478e"/><Relationship Type="http://schemas.openxmlformats.org/officeDocument/2006/relationships/notesSlide" Target="/ppt/notesSlides/notesSlide6.xml" Id="R87b67e12c74c4d3e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dfb7417efa24a62"/><Relationship Type="http://schemas.openxmlformats.org/officeDocument/2006/relationships/notesSlide" Target="/ppt/notesSlides/notesSlide7.xml" Id="R489454dd85864954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664002-F4F9-476C-8130-69602E08C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B3118F-D87C-454D-892E-F6C9DAB2B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That’s unrealistic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9C189B-37A5-4481-ACCB-066B03DDA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Experience and experimentation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78B3E2-439E-48B4-A8D4-73E644B6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quickly dismisses Olek’s idea as unrealistic. Experience protects against risk, but it can also stop a safe test before any evidence appears.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64A300-488D-454B-B54C-9FE90547C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3723121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ec46c7e297456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B6A07D-27AD-4629-B6F5-94F720F0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45339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8E7637-6414-4A3C-8EDA-8BA3C7CD3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686300"/>
            <a:ext cx="3905250" cy="1104900"/>
          </a:xfrm>
          <a:prstGeom xmlns:a="http://schemas.openxmlformats.org/drawingml/2006/main" prst="roundRect">
            <a:avLst>
              <a:gd name="adj" fmla="val 224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What if the user could do this without the whole process?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B1A228-8284-43B8-9D32-E205DC50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74BE82-D467-4B52-A501-9F548EFFA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12531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15da47eea24fe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428B5B-E6CF-4D3A-B9F0-8C4E8678A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4958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F2B0F5-C7CC-478E-8C50-8E2437A1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48200"/>
            <a:ext cx="4333875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That’s unrealistic. We have requirements, security and deadlines.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D65DB7-7E40-441B-9715-BF6D281F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206" y="52768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FF3FA-70EF-4B36-88DF-3C12D5627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429250"/>
            <a:ext cx="1476375" cy="666750"/>
          </a:xfrm>
          <a:prstGeom xmlns:a="http://schemas.openxmlformats.org/drawingml/2006/main" prst="roundRect">
            <a:avLst>
              <a:gd name="adj" fmla="val 3714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Okay.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DE026D-8EA2-4D65-B527-1A60DF7F7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AE7445-68F5-4F0F-BFC3-8E881E519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336610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5593a9926c48b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41364E-373A-4EB3-A184-3BCC4680F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1408557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48571E-05DC-48FD-8FEA-682659054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59905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B61CB7-ACB5-4C98-BAC4-B79E3296B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00050"/>
            <a:ext cx="3714750" cy="93230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1993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No point taking this any further.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4950BD-3CA0-4E1A-8C5F-66D50C66F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F143D7-77F9-4C72-BD06-EA72F04A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479469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351758efce4df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048CF4-C1D1-4818-A0CC-B11584A47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ONE MONTH LATER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D56C04-F7D1-4E51-BC68-5A4503B5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3494" y="1560957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F4F88-12C8-41EA-A39B-2AA999474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8244" y="1751457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287D51-DE6B-4DEC-83A7-2ED334BB9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52450"/>
            <a:ext cx="2428875" cy="93230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1993"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20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So it was possible.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D6B70A-09AB-471D-A444-E1F36925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8E5414-6BB4-4DB8-B112-D946DAE5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552918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79952f71ce478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B081C-6568-42FF-9A2A-48656FB0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8475" y="1455801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3416F3-C467-41EF-B3B8-EDEB1F92A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33375"/>
            <a:ext cx="39052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What’s the smallest test that would tell us whether this works?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FD0BE8-96C9-4D31-BB2D-DDCD4331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5113" y="50673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E9BCC2-6095-4E99-9CDF-25CB93582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219700"/>
            <a:ext cx="2571750" cy="885825"/>
          </a:xfrm>
          <a:prstGeom xmlns:a="http://schemas.openxmlformats.org/drawingml/2006/main" prst="roundRect">
            <a:avLst>
              <a:gd name="adj" fmla="val 2795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96562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can have a prototype tomorrow.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3E869A-4D58-4E62-BEB2-F33FCF82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4A9B3B-FBB6-476F-8369-CE2CC9DF6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59948378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63CA2BD9-0B9D-4E0E-98EB-05418733D2B8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0E0B9E31-A1EB-4800-8951-E93299D149FB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C8A4DC9F-3D04-4B74-AB11-A9922FBADB6F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 uses experience to protect the company from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risk quickly, while Olek needs room to test a new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path. As a result, her thats unrealistic’ can stop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not only a bad idea but also the evidence that would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reveal whether it was actually bad. Instead of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closing an idea with a verdict, define the smallest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safe test, its cost and a stop condition.</a:t>
            </a:r>
          </a:p>
        </p:txBody>
      </p:sp>
      <p:sp>
        <p:nvSpPr>
          <p:cNvPr id="5" name="">
            <a:extLst>
              <a:ext uri="{FF2B5EF4-FFF2-40B4-BE49-F238E27FC236}">
                <ns3:creationId id="{727E4B1C-C3FB-4869-B223-E2D9E3A7F67F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846A185F-0B4A-4FA7-B0B6-21D536D65591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C8A4DC9F-3D04-4B74-AB11-A9922FBADB6F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8160523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2026-09-11T04:44:58.0440000Z</dcterms:created>
  <dcterms:modified xsi:type="dcterms:W3CDTF">2026-09-11T04:44:58.0440000Z</dcterms:modified>
</coreProperties>
</file>