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45e6fec13c4a8d" /><Relationship Type="http://schemas.openxmlformats.org/officeDocument/2006/relationships/extended-properties" Target="/docProps/app.xml" Id="Re242a048689c46bd" /><Relationship Type="http://schemas.openxmlformats.org/officeDocument/2006/relationships/officeDocument" Target="/ppt/presentation.xml" Id="Ra43b8936474144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dad18ac09a4225"/>
  </p:sldMasterIdLst>
  <p:notesMasterIdLst>
    <p:notesMasterId xmlns:r="http://schemas.openxmlformats.org/officeDocument/2006/relationships" r:id="Rc3c366bebb554907"/>
  </p:notesMasterIdLst>
  <p:sldIdLst>
    <p:sldId xmlns:r="http://schemas.openxmlformats.org/officeDocument/2006/relationships" id="256" r:id="Rfbbe422df1a349b3"/>
    <p:sldId xmlns:r="http://schemas.openxmlformats.org/officeDocument/2006/relationships" id="257" r:id="Rb4c719cae2a8453e"/>
    <p:sldId xmlns:r="http://schemas.openxmlformats.org/officeDocument/2006/relationships" id="258" r:id="Re7b6e2f7bbb14175"/>
    <p:sldId xmlns:r="http://schemas.openxmlformats.org/officeDocument/2006/relationships" id="259" r:id="R75024cacb4014667"/>
    <p:sldId xmlns:r="http://schemas.openxmlformats.org/officeDocument/2006/relationships" id="260" r:id="R2b95dea574034f2c"/>
    <p:sldId xmlns:r="http://schemas.openxmlformats.org/officeDocument/2006/relationships" id="261" r:id="R65e046633bf14de7"/>
    <p:sldId xmlns:r="http://schemas.openxmlformats.org/officeDocument/2006/relationships" id="262" r:id="Rbf0cfb946d494d3b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cc78e0957a467a" /><Relationship Type="http://schemas.openxmlformats.org/officeDocument/2006/relationships/slideMaster" Target="/ppt/slideMasters/slideMaster1.xml" Id="R15dad18ac09a4225" /><Relationship Type="http://schemas.openxmlformats.org/officeDocument/2006/relationships/notesMaster" Target="/ppt/notesMasters/notesMaster1.xml" Id="Rc3c366bebb554907" /><Relationship Type="http://schemas.openxmlformats.org/officeDocument/2006/relationships/presProps" Target="/ppt/presProps.xml" Id="Rf55cbd0e90e04d1a" /><Relationship Type="http://schemas.openxmlformats.org/officeDocument/2006/relationships/tableStyles" Target="/ppt/tableStyles.xml" Id="R6766e99313364670" /><Relationship Type="http://schemas.openxmlformats.org/officeDocument/2006/relationships/slide" Target="/ppt/slides/slide1.xml" Id="Rfbbe422df1a349b3" /><Relationship Type="http://schemas.openxmlformats.org/officeDocument/2006/relationships/slide" Target="/ppt/slides/slide2.xml" Id="Rb4c719cae2a8453e" /><Relationship Type="http://schemas.openxmlformats.org/officeDocument/2006/relationships/slide" Target="/ppt/slides/slide3.xml" Id="Re7b6e2f7bbb14175" /><Relationship Type="http://schemas.openxmlformats.org/officeDocument/2006/relationships/slide" Target="/ppt/slides/slide4.xml" Id="R75024cacb4014667" /><Relationship Type="http://schemas.openxmlformats.org/officeDocument/2006/relationships/slide" Target="/ppt/slides/slide5.xml" Id="R2b95dea574034f2c" /><Relationship Type="http://schemas.openxmlformats.org/officeDocument/2006/relationships/slide" Target="/ppt/slides/slide6.xml" Id="R65e046633bf14de7" /><Relationship Type="http://schemas.openxmlformats.org/officeDocument/2006/relationships/slide" Target="/ppt/slides/slide7.xml" Id="Rbf0cfb946d494d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6bcd811a2f4e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176a336f594f1e" /><Relationship Type="http://schemas.openxmlformats.org/officeDocument/2006/relationships/notesMaster" Target="/ppt/notesMasters/notesMaster1.xml" Id="R5c0fbb0fd00149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704189757848c0" /><Relationship Type="http://schemas.openxmlformats.org/officeDocument/2006/relationships/notesMaster" Target="/ppt/notesMasters/notesMaster1.xml" Id="Rde638006674648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788305d0284579" /><Relationship Type="http://schemas.openxmlformats.org/officeDocument/2006/relationships/notesMaster" Target="/ppt/notesMasters/notesMaster1.xml" Id="R97cd2df844e749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d9434798794828" /><Relationship Type="http://schemas.openxmlformats.org/officeDocument/2006/relationships/notesMaster" Target="/ppt/notesMasters/notesMaster1.xml" Id="R9e66fe3ab8b048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9b07b9eff04040" /><Relationship Type="http://schemas.openxmlformats.org/officeDocument/2006/relationships/notesMaster" Target="/ppt/notesMasters/notesMaster1.xml" Id="Ra400abc4218b48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5f79547f114968" /><Relationship Type="http://schemas.openxmlformats.org/officeDocument/2006/relationships/notesMaster" Target="/ppt/notesMasters/notesMaster1.xml" Id="R0244c88394e247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56d2f1cc304bcd" /><Relationship Type="http://schemas.openxmlformats.org/officeDocument/2006/relationships/notesMaster" Target="/ppt/notesMasters/notesMaster1.xml" Id="R1d3aab531a2a46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introduces a new project to Amira beside a whiteboard with a simple diagram.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stands thoughtfully beside an almost empty whiteboard, trying to identify the limits of her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carefully analyses dependencies at her laptop while a concerned Karim watches from the side.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and Amira explain to each other at the table why the work did not move faster.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marks a goal and three boundaries on the whiteboard while Amira reacts with visible relief.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 have complete freedom. Autonomy and boundaries.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gives Amira complete freedom but never says which decisions are actually hers. Without clear boundaries, autonomy turns into guesswork.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understands autonomy as removing constraints, while Amira needs to know where her mandate ends. A few clear boundaries give her more real freedom than a broad instruction to do everything her own way. When delegating, name the goal, reserved decisions and boundaries. Only then do the remaining choices truly belong to the other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95cf6fe8374b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262f426f854442" /><Relationship Type="http://schemas.openxmlformats.org/officeDocument/2006/relationships/slideLayout" Target="/ppt/slideLayouts/slideLayout1.xml" Id="Rbc0a187a527c4d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0a187a527c4d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a4c837c514489" /><Relationship Type="http://schemas.openxmlformats.org/officeDocument/2006/relationships/notesSlide" Target="/ppt/notesSlides/notesSlide1.xml" Id="Rfe926fedaf314a64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294d0661c0e4d24"/><Relationship Type="http://schemas.openxmlformats.org/officeDocument/2006/relationships/image" Target="../media/image.jpeg" Id="R3ccbcd5996514275"/><Relationship Type="http://schemas.openxmlformats.org/officeDocument/2006/relationships/notesSlide" Target="/ppt/notesSlides/notesSlide2.xml" Id="Rb157b5cfd02e480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28498b3363540bd"/><Relationship Type="http://schemas.openxmlformats.org/officeDocument/2006/relationships/image" Target="../media/image2.jpeg" Id="R62db39266d434e03"/><Relationship Type="http://schemas.openxmlformats.org/officeDocument/2006/relationships/notesSlide" Target="/ppt/notesSlides/notesSlide3.xml" Id="R2b577ec59b7943f5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f0812da6d7040c3"/><Relationship Type="http://schemas.openxmlformats.org/officeDocument/2006/relationships/image" Target="../media/image3.jpeg" Id="R5f31edbf36d0460f"/><Relationship Type="http://schemas.openxmlformats.org/officeDocument/2006/relationships/notesSlide" Target="/ppt/notesSlides/notesSlide4.xml" Id="Rfde9f0323f954632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0786092872d4edc"/><Relationship Type="http://schemas.openxmlformats.org/officeDocument/2006/relationships/image" Target="../media/image4.jpeg" Id="R351380d7646d465d"/><Relationship Type="http://schemas.openxmlformats.org/officeDocument/2006/relationships/notesSlide" Target="/ppt/notesSlides/notesSlide5.xml" Id="Rae1b219499004625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7f4057a228248e1"/><Relationship Type="http://schemas.openxmlformats.org/officeDocument/2006/relationships/image" Target="../media/image5.jpeg" Id="Rcfc9113e26484651"/><Relationship Type="http://schemas.openxmlformats.org/officeDocument/2006/relationships/notesSlide" Target="/ppt/notesSlides/notesSlide6.xml" Id="R3a828996c1ac49b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31f2e8ffc7847e4"/><Relationship Type="http://schemas.openxmlformats.org/officeDocument/2006/relationships/notesSlide" Target="/ppt/notesSlides/notesSlide7.xml" Id="R63e229bbb59f448a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A57E1-B8E9-4BD5-BB17-FBC084F35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09FE1-33AD-46B5-A61E-211B370F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You have complete freedom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3FD4D0-4149-4EA3-8B80-3B52FF80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Autonomy and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339A4-398C-42D7-A629-09F77A1B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Karim gives Amira complete freedom but never says which decisions are actually hers. Without clear boundaries, autonomy turns into guesswork.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5036F-91B0-42E0-9359-D414A4C7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8135364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cbcd59965142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59A57F-3D97-49B9-9D11-2B9989BC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6577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F1A79D-8650-4133-8B99-35B660C8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810125"/>
            <a:ext cx="4095750" cy="932307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You have complete freedom. Do it your way.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C08F59-E16B-4B65-8EEE-A7934A20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A64D6-01E5-4E33-98CB-83A898D6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760139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db39266d434e0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19DE4-83A4-4271-919C-BF312FCA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1503807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4EE78-C394-43FB-B645-4C6D0D9B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169430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04AA9-12AE-4BC4-8E33-48DC1662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95300"/>
            <a:ext cx="3333750" cy="93230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993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Our way… within what boundaries?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64472-72C2-4F1F-A46B-0AAAFAA6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02EDB-8CD4-47F4-BE86-EF123013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17326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31edbf36d046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F2AB6-F631-4AE5-B491-95369542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1408557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E9343-66FB-4AAA-9E1D-31481CD27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59905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40EE7D-4D9F-42C2-8387-68C4D717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0050"/>
            <a:ext cx="3381375" cy="93230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993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Why is nobody taking initiative?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3C777C-0748-4E23-977B-B535FF99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98B19-3453-4AFC-8414-02EBECDC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907884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380d7646d46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949E2-3DB3-4458-A542-FD90B60E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413" y="1275207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353883-0D65-4B5C-A70A-EB7BD8B1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1950"/>
            <a:ext cx="2266950" cy="932307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are you waiting for?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F44AC-7BC1-4EB0-8A18-7ECBEEDB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375D37-D27A-4116-84B8-B45EC89C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762500"/>
            <a:ext cx="3714750" cy="990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know what I’m not allowed to change.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197BC-FA14-4E8F-B96C-7CDAED1A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210A9-A457-4132-B0CC-D50BFD64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6950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c9113e2648465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F46D7-F9A1-4CD5-814F-311F2322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91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D49C5-B325-4ADC-ADEF-94B01558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343400"/>
            <a:ext cx="4238625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These things don’t move. This is the goal. Everything else is yours.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23C5C6-A953-4151-83D8-1A6391F0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644" y="5238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1AAF0-1401-46D7-A9AB-D074ECAF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5391150"/>
            <a:ext cx="2524125" cy="885825"/>
          </a:xfrm>
          <a:prstGeom xmlns:a="http://schemas.openxmlformats.org/drawingml/2006/main" prst="roundRect">
            <a:avLst>
              <a:gd name="adj" fmla="val 2795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Now I have freedom.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749FA-E337-4478-A07E-8573DE56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1B4EA1-3BA4-4528-B78D-9D518158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4417619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75C6405A-BF6F-43AF-B70D-B33F2DE7AC49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FC47DB5B-CB6F-4BC9-9A58-428525E7DC14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115BFC07-7D46-4146-9891-A1D6FD5C536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Karim understands autonomy as removing constraints,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while Amira needs to know where her mandate ends.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few clear boundaries give her more real freedom than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broad instruction to do everything her own way.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When delegating, name the goal, reserved decisions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and boundaries. Only then do the remaining choices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truly belong to the other person.</a:t>
            </a:r>
          </a:p>
        </p:txBody>
      </p:sp>
      <p:sp>
        <p:nvSpPr>
          <p:cNvPr id="5" name="">
            <a:extLst>
              <a:ext uri="{FF2B5EF4-FFF2-40B4-BE49-F238E27FC236}">
                <ns3:creationId id="{D5D4507C-8A3E-4C8B-8D8E-87809AF106C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87753EBE-B461-4BCE-A18D-9F46BCB9767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115BFC07-7D46-4146-9891-A1D6FD5C536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2019933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2026-09-11T04:44:57.3970000Z</dcterms:created>
  <dcterms:modified xsi:type="dcterms:W3CDTF">2026-09-11T04:44:57.3970000Z</dcterms:modified>
</coreProperties>
</file>