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1db4ac55824b9d" /><Relationship Type="http://schemas.openxmlformats.org/officeDocument/2006/relationships/extended-properties" Target="/docProps/app.xml" Id="Rf3e5b987bb4d4b0a" /><Relationship Type="http://schemas.openxmlformats.org/officeDocument/2006/relationships/officeDocument" Target="/ppt/presentation.xml" Id="Red3f56a7306841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b43cb7e27b4105"/>
  </p:sldMasterIdLst>
  <p:notesMasterIdLst>
    <p:notesMasterId xmlns:r="http://schemas.openxmlformats.org/officeDocument/2006/relationships" r:id="Rafa73264fbfe4e86"/>
  </p:notesMasterIdLst>
  <p:sldIdLst>
    <p:sldId xmlns:r="http://schemas.openxmlformats.org/officeDocument/2006/relationships" id="256" r:id="R0b0c2c379b274dbf"/>
    <p:sldId xmlns:r="http://schemas.openxmlformats.org/officeDocument/2006/relationships" id="257" r:id="R61691a8f5ecf4046"/>
    <p:sldId xmlns:r="http://schemas.openxmlformats.org/officeDocument/2006/relationships" id="258" r:id="Reb8a9e6c274f4824"/>
    <p:sldId xmlns:r="http://schemas.openxmlformats.org/officeDocument/2006/relationships" id="259" r:id="Rf731bbfb26a549f3"/>
    <p:sldId xmlns:r="http://schemas.openxmlformats.org/officeDocument/2006/relationships" id="260" r:id="Re9fd214fc55f445b"/>
    <p:sldId xmlns:r="http://schemas.openxmlformats.org/officeDocument/2006/relationships" id="261" r:id="R40d0c058ce024630"/>
    <p:sldId xmlns:r="http://schemas.openxmlformats.org/officeDocument/2006/relationships" id="262" r:id="R55c9d5e3c4514ac9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47e98cbc044823" /><Relationship Type="http://schemas.openxmlformats.org/officeDocument/2006/relationships/slideMaster" Target="/ppt/slideMasters/slideMaster1.xml" Id="R86b43cb7e27b4105" /><Relationship Type="http://schemas.openxmlformats.org/officeDocument/2006/relationships/notesMaster" Target="/ppt/notesMasters/notesMaster1.xml" Id="Rafa73264fbfe4e86" /><Relationship Type="http://schemas.openxmlformats.org/officeDocument/2006/relationships/presProps" Target="/ppt/presProps.xml" Id="Rfab58c2892f54cb1" /><Relationship Type="http://schemas.openxmlformats.org/officeDocument/2006/relationships/tableStyles" Target="/ppt/tableStyles.xml" Id="Rcb22ed5964894c44" /><Relationship Type="http://schemas.openxmlformats.org/officeDocument/2006/relationships/slide" Target="/ppt/slides/slide1.xml" Id="R0b0c2c379b274dbf" /><Relationship Type="http://schemas.openxmlformats.org/officeDocument/2006/relationships/slide" Target="/ppt/slides/slide2.xml" Id="R61691a8f5ecf4046" /><Relationship Type="http://schemas.openxmlformats.org/officeDocument/2006/relationships/slide" Target="/ppt/slides/slide3.xml" Id="Reb8a9e6c274f4824" /><Relationship Type="http://schemas.openxmlformats.org/officeDocument/2006/relationships/slide" Target="/ppt/slides/slide4.xml" Id="Rf731bbfb26a549f3" /><Relationship Type="http://schemas.openxmlformats.org/officeDocument/2006/relationships/slide" Target="/ppt/slides/slide5.xml" Id="Re9fd214fc55f445b" /><Relationship Type="http://schemas.openxmlformats.org/officeDocument/2006/relationships/slide" Target="/ppt/slides/slide6.xml" Id="R40d0c058ce024630" /><Relationship Type="http://schemas.openxmlformats.org/officeDocument/2006/relationships/slide" Target="/ppt/slides/slide7.xml" Id="R55c9d5e3c4514a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d1c29e7b054a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4034a381904bc7" /><Relationship Type="http://schemas.openxmlformats.org/officeDocument/2006/relationships/notesMaster" Target="/ppt/notesMasters/notesMaster1.xml" Id="Ra9d379261cde45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12241295fb4a89" /><Relationship Type="http://schemas.openxmlformats.org/officeDocument/2006/relationships/notesMaster" Target="/ppt/notesMasters/notesMaster1.xml" Id="R93d0f5a99afa4e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dac4b84f264f1c" /><Relationship Type="http://schemas.openxmlformats.org/officeDocument/2006/relationships/notesMaster" Target="/ppt/notesMasters/notesMaster1.xml" Id="R0c961036063b4c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8567d05efa4cc5" /><Relationship Type="http://schemas.openxmlformats.org/officeDocument/2006/relationships/notesMaster" Target="/ppt/notesMasters/notesMaster1.xml" Id="Rb205d3d2b1f84c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91cb9155174657" /><Relationship Type="http://schemas.openxmlformats.org/officeDocument/2006/relationships/notesMaster" Target="/ppt/notesMasters/notesMaster1.xml" Id="R59bc314c750e48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28157ee81048ef" /><Relationship Type="http://schemas.openxmlformats.org/officeDocument/2006/relationships/notesMaster" Target="/ppt/notesMasters/notesMaster1.xml" Id="R5a49137aa4e14a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841f21d6324ccb" /><Relationship Type="http://schemas.openxmlformats.org/officeDocument/2006/relationships/notesMaster" Target="/ppt/notesMasters/notesMaster1.xml" Id="R2878831c7ec242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arranges lunch by the laptops to avoid taking the guests’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meeting runs efficiently but Karim sees cold haste.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week later Karim hosts a long relaxed meal.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and Karim compare two definitions of a good host.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At the next meeting they ask guests which rhythm they prefer.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Respecting time. Saving someone’s time and deliberately giving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through efficiency. Karim shows it by giving guests unhurried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respect by moving efficiently through the agenda and taking no more of the guests’ time than necessary. Karim shows respect in the opposite way: he slows down and demonstrates that the guests are worth his time. A short meeting can look professional or cold, while a long meal can feel hospitable or wasteful. The simplest solution is not to guess, but ask the guests which rhythm they prefer.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9e20573b9042b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6b001a1f824b63" /><Relationship Type="http://schemas.openxmlformats.org/officeDocument/2006/relationships/slideLayout" Target="/ppt/slideLayouts/slideLayout1.xml" Id="Re4414ddf0cd549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414ddf0cd549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13fa8211e4ede" /><Relationship Type="http://schemas.openxmlformats.org/officeDocument/2006/relationships/notesSlide" Target="/ppt/notesSlides/notesSlide1.xml" Id="R1fb97d323b9b4db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712c668370e4c41"/><Relationship Type="http://schemas.openxmlformats.org/officeDocument/2006/relationships/image" Target="../media/image.jpeg" Id="R5c65880c0f3141ee"/><Relationship Type="http://schemas.openxmlformats.org/officeDocument/2006/relationships/notesSlide" Target="/ppt/notesSlides/notesSlide2.xml" Id="R8a73d45b29934433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89f2cc506284cbd"/><Relationship Type="http://schemas.openxmlformats.org/officeDocument/2006/relationships/image" Target="../media/image2.jpeg" Id="Ref90c0826e5d4972"/><Relationship Type="http://schemas.openxmlformats.org/officeDocument/2006/relationships/notesSlide" Target="/ppt/notesSlides/notesSlide3.xml" Id="R8f2a784a0c114e9f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a72cccca7ed4e30"/><Relationship Type="http://schemas.openxmlformats.org/officeDocument/2006/relationships/image" Target="../media/image3.jpeg" Id="Rff04df0bb98041a4"/><Relationship Type="http://schemas.openxmlformats.org/officeDocument/2006/relationships/notesSlide" Target="/ppt/notesSlides/notesSlide4.xml" Id="R5e777c5f3d90411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cac06b9cd1e41b6"/><Relationship Type="http://schemas.openxmlformats.org/officeDocument/2006/relationships/image" Target="../media/image4.jpeg" Id="R45cefd5d2fe14d23"/><Relationship Type="http://schemas.openxmlformats.org/officeDocument/2006/relationships/notesSlide" Target="/ppt/notesSlides/notesSlide5.xml" Id="R5209bc1b2f3a4698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cd6157926574f06"/><Relationship Type="http://schemas.openxmlformats.org/officeDocument/2006/relationships/image" Target="../media/image5.jpeg" Id="R2a739f7b8e6d4619"/><Relationship Type="http://schemas.openxmlformats.org/officeDocument/2006/relationships/notesSlide" Target="/ppt/notesSlides/notesSlide6.xml" Id="Rde40d9af3c404150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1a6f412c9784e81"/><Relationship Type="http://schemas.openxmlformats.org/officeDocument/2006/relationships/notesSlide" Target="/ppt/notesSlides/notesSlide7.xml" Id="Ra740082f3a31416c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AA102-BF87-41BD-93CE-0D83EA53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B795E-E3ED-48FB-BD2C-C87CBCC4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Respecting time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9AC35-C553-4ADF-9DF9-5EF938AC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Saving someone’s time and deliberately giving 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B3D38-FD47-463E-BFCC-4504BF51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Zofia shows respect through efficiency. Karim shows it by giving guests unhurried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36A2B-0E8F-4A65-9BE5-FA2D2A794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5612848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65880c0f3141e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B0CDC8-3DA8-4C1E-A678-3A2C0E90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9CB36-ABB1-4CE4-A63E-8C64FFA2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We’ll eat here, by the laptops. We won’t take half their 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A82F7-9EEB-4FD9-86AD-9B5D3C81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5FE5B-C612-40BB-B957-86AC8FC9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10406B-AC88-40E9-89C4-9DCEC225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1315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At the laptops? We won’t even have time for a proper conversation.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23F95F-DB8C-4DCB-9A5C-2C5A63E7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F8827C-C5FB-46D2-AE11-2A145E10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434857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0c0826e5d49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4CC59-53DD-4331-B329-179924FB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A3052A-C127-4003-8A8B-B5A5E7408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27C731-D56F-4E34-9243-AFDD0B54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375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Efficient. We are respecting their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D513A-E343-4446-BA45-B6573AD0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EE0875-8277-46FC-8299-CCAB5B40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411DF-1921-47CC-A6FA-430E9D60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It looks like we want to get rid of them as fast as possible.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98275E-E6AF-487C-92B8-3E723166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CBA38-F2AB-44CE-9FA8-442AD53C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795585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4df0bb98041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6D61A-F0C9-4812-BF9C-FD276DCF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 WEEK LATER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843D8-E1B5-4F07-97EF-141CA291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7CDFC-3004-4CC5-88A3-5CB5B3A5F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Let’s have a proper meal first.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2C3BF-A75D-46CC-B4FF-4D4AFA8C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9D695-222E-47E4-A4A1-8CB19AD4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FB461F-15C1-46F8-A440-6810F0EC6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Are we ever going to get to business?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8C212-D9DA-46A4-85CE-EB1973FF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7AD21-2B2A-4695-830C-5C2F7A15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470691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cefd5d2fe14d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F622B7-F891-48E9-9894-8F7AF73B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A4E0B0-5EC8-4FBA-ADBE-D5BA9940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me, a good host saves the guests’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08C90-FACD-4148-9A52-FFE1C923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727BFB-0546-4B6C-B1EB-2A34CA14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And to me, a good host deliberately gives them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4AD34-7CD9-4532-BA2A-D317C7F1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E06D52-00D5-4214-96C6-C73AB227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26516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39f7b8e6d46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CB8047-D0D8-47FC-9895-F19BFD6F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NEXT TIME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DD225-34A4-44D5-85EA-E6A96CAE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18532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286A1-A38B-4588-AE94-AA99F517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170932"/>
            <a:ext cx="3333750" cy="1420368"/>
          </a:xfrm>
          <a:prstGeom xmlns:a="http://schemas.openxmlformats.org/drawingml/2006/main" prst="roundRect">
            <a:avLst>
              <a:gd name="adj" fmla="val 1743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Would you prefer a quick working lunch or a relaxed meal and business afterwards?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0936C-3FA5-4B52-90B0-45E63623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7D93B-013C-4E64-BC3D-ECE026F3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 don’t have to guess for them.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EFD0A2-E971-42E3-BE2C-176F3670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151F5D-BE9F-4357-82CC-5CC07B3C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06784283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68C02821-0429-4FCC-AD28-99337A541D9F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2B26FD09-EC7D-4686-8598-DDA93BEB9292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40BE0541-155D-4AD7-893F-501277C24E19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Zofia shows respect by moving efficiently through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agenda and taking no more of the guests’ time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than necessary. Karim shows respect in the opposite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way: he slows down and demonstrates that the guests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are worth his time. A short meeting can look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professional or cold, while a long meal can feel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hospitable or wasteful. The simplest solution is not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guess, but ask the guests which rhythm they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prefer.</a:t>
            </a:r>
          </a:p>
        </p:txBody>
      </p:sp>
      <p:sp>
        <p:nvSpPr>
          <p:cNvPr id="5" name="">
            <a:extLst>
              <a:ext uri="{FF2B5EF4-FFF2-40B4-BE49-F238E27FC236}">
                <ns3:creationId id="{5B6EF98D-A051-44F4-88ED-88AFC185FCE9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3B427D7E-FC9F-4E1F-A852-02D977E703D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40BE0541-155D-4AD7-893F-501277C24E19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6997540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2026-09-11T04:44:56.4350000Z</dcterms:created>
  <dcterms:modified xsi:type="dcterms:W3CDTF">2026-09-11T04:44:56.4350000Z</dcterms:modified>
</coreProperties>
</file>