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6926cf78a94e99" /><Relationship Type="http://schemas.openxmlformats.org/officeDocument/2006/relationships/extended-properties" Target="/docProps/app.xml" Id="R0b220dad421546f2" /><Relationship Type="http://schemas.openxmlformats.org/officeDocument/2006/relationships/officeDocument" Target="/ppt/presentation.xml" Id="R758537f1486548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9eb2b6dba04d2b"/>
  </p:sldMasterIdLst>
  <p:notesMasterIdLst>
    <p:notesMasterId xmlns:r="http://schemas.openxmlformats.org/officeDocument/2006/relationships" r:id="Rc898cf7cce5b4689"/>
  </p:notesMasterIdLst>
  <p:sldIdLst>
    <p:sldId xmlns:r="http://schemas.openxmlformats.org/officeDocument/2006/relationships" id="256" r:id="Rb9916b1e6eb14c2d"/>
    <p:sldId xmlns:r="http://schemas.openxmlformats.org/officeDocument/2006/relationships" id="257" r:id="Rd9a777dd13b74d78"/>
    <p:sldId xmlns:r="http://schemas.openxmlformats.org/officeDocument/2006/relationships" id="258" r:id="R337a74b531cb4848"/>
    <p:sldId xmlns:r="http://schemas.openxmlformats.org/officeDocument/2006/relationships" id="259" r:id="R808532f5cc0a465a"/>
    <p:sldId xmlns:r="http://schemas.openxmlformats.org/officeDocument/2006/relationships" id="260" r:id="Re704c995122f42b8"/>
    <p:sldId xmlns:r="http://schemas.openxmlformats.org/officeDocument/2006/relationships" id="261" r:id="Ref18439c0a0f49a8"/>
    <p:sldId xmlns:r="http://schemas.openxmlformats.org/officeDocument/2006/relationships" id="262" r:id="R08767fec80c1438f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a5528a2d474f17" /><Relationship Type="http://schemas.openxmlformats.org/officeDocument/2006/relationships/slideMaster" Target="/ppt/slideMasters/slideMaster1.xml" Id="R3f9eb2b6dba04d2b" /><Relationship Type="http://schemas.openxmlformats.org/officeDocument/2006/relationships/notesMaster" Target="/ppt/notesMasters/notesMaster1.xml" Id="Rc898cf7cce5b4689" /><Relationship Type="http://schemas.openxmlformats.org/officeDocument/2006/relationships/presProps" Target="/ppt/presProps.xml" Id="R58335333bca84e38" /><Relationship Type="http://schemas.openxmlformats.org/officeDocument/2006/relationships/tableStyles" Target="/ppt/tableStyles.xml" Id="R99784b25ccac40f2" /><Relationship Type="http://schemas.openxmlformats.org/officeDocument/2006/relationships/slide" Target="/ppt/slides/slide1.xml" Id="Rb9916b1e6eb14c2d" /><Relationship Type="http://schemas.openxmlformats.org/officeDocument/2006/relationships/slide" Target="/ppt/slides/slide2.xml" Id="Rd9a777dd13b74d78" /><Relationship Type="http://schemas.openxmlformats.org/officeDocument/2006/relationships/slide" Target="/ppt/slides/slide3.xml" Id="R337a74b531cb4848" /><Relationship Type="http://schemas.openxmlformats.org/officeDocument/2006/relationships/slide" Target="/ppt/slides/slide4.xml" Id="R808532f5cc0a465a" /><Relationship Type="http://schemas.openxmlformats.org/officeDocument/2006/relationships/slide" Target="/ppt/slides/slide5.xml" Id="Re704c995122f42b8" /><Relationship Type="http://schemas.openxmlformats.org/officeDocument/2006/relationships/slide" Target="/ppt/slides/slide6.xml" Id="Ref18439c0a0f49a8" /><Relationship Type="http://schemas.openxmlformats.org/officeDocument/2006/relationships/slide" Target="/ppt/slides/slide7.xml" Id="R08767fec80c143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aa7b7378be544c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94ef5355e04686" /><Relationship Type="http://schemas.openxmlformats.org/officeDocument/2006/relationships/notesMaster" Target="/ppt/notesMasters/notesMaster1.xml" Id="Rc70b8a1e58f745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fa64d0d8be46d7" /><Relationship Type="http://schemas.openxmlformats.org/officeDocument/2006/relationships/notesMaster" Target="/ppt/notesMasters/notesMaster1.xml" Id="R302d27151c334f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8b18594d104259" /><Relationship Type="http://schemas.openxmlformats.org/officeDocument/2006/relationships/notesMaster" Target="/ppt/notesMasters/notesMaster1.xml" Id="Rb3addb8083144c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bf8978fa084f3f" /><Relationship Type="http://schemas.openxmlformats.org/officeDocument/2006/relationships/notesMaster" Target="/ppt/notesMasters/notesMaster1.xml" Id="Rd4c5059c54f94e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40eb34eb774fea" /><Relationship Type="http://schemas.openxmlformats.org/officeDocument/2006/relationships/notesMaster" Target="/ppt/notesMasters/notesMaster1.xml" Id="Rc7b3bbab88ba49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05539206f5c404a" /><Relationship Type="http://schemas.openxmlformats.org/officeDocument/2006/relationships/notesMaster" Target="/ppt/notesMasters/notesMaster1.xml" Id="R5e11481d86eb4cc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fc7bbc7dff74654" /><Relationship Type="http://schemas.openxmlformats.org/officeDocument/2006/relationships/notesMaster" Target="/ppt/notesMasters/notesMaster1.xml" Id="R7324cea2fdd440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tells Anna that he wants to move into management.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answers briefly and without a time boundary.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continues but Marek is stuck on the first sentence.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later weaker review connects in Marek’s mind with that conversation.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Marek returns for a precise meaning and criteria for 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 now or never?. Today’s readiness and a verdict on the future.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assesses Marek’s current readiness. Marek hears that management is closed to him.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wants to name her current assessment of Marek’s readiness, but her sentence has no time boundary or criteria for change. Marek hears a permanent verdict from the person who can influence his promotion. Fair feedback should separate not being ready today from not having that path and name behaviours that will show progress.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bd03697e3242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76eb0915cd4c15" /><Relationship Type="http://schemas.openxmlformats.org/officeDocument/2006/relationships/slideLayout" Target="/ppt/slideLayouts/slideLayout1.xml" Id="R98c5a8bf3762402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8c5a8bf3762402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e41447c72409b" /><Relationship Type="http://schemas.openxmlformats.org/officeDocument/2006/relationships/notesSlide" Target="/ppt/notesSlides/notesSlide1.xml" Id="R7438d1b4b9274ba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be797cf092448d4"/><Relationship Type="http://schemas.openxmlformats.org/officeDocument/2006/relationships/image" Target="../media/image.jpeg" Id="R70c49f16ec574dba"/><Relationship Type="http://schemas.openxmlformats.org/officeDocument/2006/relationships/notesSlide" Target="/ppt/notesSlides/notesSlide2.xml" Id="R0495cc4eb3ee462b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43264412f864bde"/><Relationship Type="http://schemas.openxmlformats.org/officeDocument/2006/relationships/image" Target="../media/image2.jpeg" Id="R4568ba9e4d064412"/><Relationship Type="http://schemas.openxmlformats.org/officeDocument/2006/relationships/notesSlide" Target="/ppt/notesSlides/notesSlide3.xml" Id="R0eeeb4b99a374eb3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b84aab4882645bf"/><Relationship Type="http://schemas.openxmlformats.org/officeDocument/2006/relationships/image" Target="../media/image3.jpeg" Id="Re2954f8bddf44205"/><Relationship Type="http://schemas.openxmlformats.org/officeDocument/2006/relationships/notesSlide" Target="/ppt/notesSlides/notesSlide4.xml" Id="Ra54078e1e8444ba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7c773c4c755461b"/><Relationship Type="http://schemas.openxmlformats.org/officeDocument/2006/relationships/image" Target="../media/image4.jpeg" Id="R7441bfa3fedf425a"/><Relationship Type="http://schemas.openxmlformats.org/officeDocument/2006/relationships/notesSlide" Target="/ppt/notesSlides/notesSlide5.xml" Id="R203eadca94de480d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6976bef58ec423c"/><Relationship Type="http://schemas.openxmlformats.org/officeDocument/2006/relationships/image" Target="../media/image5.jpeg" Id="R45698af81d0842a7"/><Relationship Type="http://schemas.openxmlformats.org/officeDocument/2006/relationships/notesSlide" Target="/ppt/notesSlides/notesSlide6.xml" Id="Rc694aaee92b945ab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e4c0c0db25b4f53"/><Relationship Type="http://schemas.openxmlformats.org/officeDocument/2006/relationships/notesSlide" Target="/ppt/notesSlides/notesSlide7.xml" Id="R88d0876fc58b4f48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F84E5-DDAA-462B-A8FE-3FA5AA8C7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DC3831-F7AE-4E17-BC02-DAB159DB8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Not now or never?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B70FA3-1493-4CD5-B94E-61A70DF46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Today’s readiness and a verdict on the future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296CF-AF9B-4281-80F3-2DB5F7ED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assesses Marek’s current readiness. Marek hears that management is closed to him.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D5645-BABD-4579-9D51-F012EBF1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962797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49f16ec574db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E29BB-1DCB-4445-B2BF-4212CBFF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D99150-C075-4465-BFC9-F720A3A5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want to move into management. What should I develop?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EEF3BA-BC41-44FA-B18A-0EDE1787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B3EB0-4915-4C5A-808A-687EA37BF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92512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8ba9e4d06441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3CDF2-CAB7-4C55-A10A-6D20CA9A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E9578-E58B-450E-AFEA-45EEE328D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Honestly? I don’t see you as a manager.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C77C5-7C77-4706-AE64-CF2D5E915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69C4B4-ECC0-479F-AF75-0314E9D7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075775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54f8bddf4420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333E6-4191-4230-9C17-596941D4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11206-055A-4815-B100-EEA62AED2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But I do see specific things you can develop…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61F62-6E31-4648-9065-AA1067F5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6C23D5-374A-4E55-B5ED-341FA9A44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F7624-B80D-4317-BD93-33D4BD33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1315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door is closed.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AE8066-3E89-43E8-879F-BF5554A1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046BE0-F8BD-4B81-AF23-C7179585F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26001236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1bfa3fedf42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69B8D-CFCA-4088-A6AE-DE40AB52E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LATER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485B0F-AE4A-4441-828E-423A8952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E7551C-7713-4EF7-8C86-2A13FB29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7F1579-BA62-41F1-93C6-AF2C9C8DE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 it was decided all along.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CA4CFB-3EA0-4FF2-B10A-6DF7CC752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EA837E-3C03-4349-861E-2D8FD9FD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9769764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698af81d0842a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0511B-2AB3-49E4-A834-C65EAFC0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8F9F0-791C-43A6-AD28-0D3442C22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 you mean not now or never? What exactly do I need to change?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F9F98-C228-42D4-96E6-226F7A86F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8B8840-EAAB-485F-9795-A2945BF4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Those are two different questions. I should have answered both.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122DD-6CB6-4F45-B7AA-81149B5D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9AAE6C-FBA7-476C-ACBA-7D37BEE3F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8539171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03B2570F-396E-46A8-981C-4E02BE82F44C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CDDC4B1E-5286-4D07-A673-D981A213E3D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26F861E4-779F-4DD8-A024-1957768DAD82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wants to name her current assessment of Marek’s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readiness, but her sentence has no time boundary or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criteria for change. Marek hears a permanent verdict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from the person who can influence his promotion.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Fair feedback should separate not being ready today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from not having that path and name behaviours that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will show progress.</a:t>
            </a:r>
          </a:p>
        </p:txBody>
      </p:sp>
      <p:sp>
        <p:nvSpPr>
          <p:cNvPr id="5" name="">
            <a:extLst>
              <a:ext uri="{FF2B5EF4-FFF2-40B4-BE49-F238E27FC236}">
                <ns3:creationId id="{1D489040-F031-431F-B7F5-E3F4E959CD2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09FC2C6E-F2E2-49FE-86C3-21EBB9DC4F2C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26F861E4-779F-4DD8-A024-1957768DAD82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3299385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2026-09-11T04:44:55.3700000Z</dcterms:created>
  <dcterms:modified xsi:type="dcterms:W3CDTF">2026-09-11T04:44:55.3700000Z</dcterms:modified>
</coreProperties>
</file>