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c7168b0751a4cfd" /><Relationship Type="http://schemas.openxmlformats.org/officeDocument/2006/relationships/extended-properties" Target="/docProps/app.xml" Id="Rc010624fe75245b8" /><Relationship Type="http://schemas.openxmlformats.org/officeDocument/2006/relationships/officeDocument" Target="/ppt/presentation.xml" Id="Rb7526eecf3354c5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f978201ffc643da"/>
  </p:sldMasterIdLst>
  <p:notesMasterIdLst>
    <p:notesMasterId xmlns:r="http://schemas.openxmlformats.org/officeDocument/2006/relationships" r:id="R9b8386b1c7644b48"/>
  </p:notesMasterIdLst>
  <p:sldIdLst>
    <p:sldId xmlns:r="http://schemas.openxmlformats.org/officeDocument/2006/relationships" id="256" r:id="R8caf8a20cdce4780"/>
    <p:sldId xmlns:r="http://schemas.openxmlformats.org/officeDocument/2006/relationships" id="257" r:id="R0a570b6d8b9f4146"/>
    <p:sldId xmlns:r="http://schemas.openxmlformats.org/officeDocument/2006/relationships" id="258" r:id="Rad24dfbaec0f4303"/>
    <p:sldId xmlns:r="http://schemas.openxmlformats.org/officeDocument/2006/relationships" id="259" r:id="Recccd6315a9d4bf0"/>
    <p:sldId xmlns:r="http://schemas.openxmlformats.org/officeDocument/2006/relationships" id="260" r:id="R2725f22949174cd5"/>
    <p:sldId xmlns:r="http://schemas.openxmlformats.org/officeDocument/2006/relationships" id="261" r:id="R2752c1aad55945c7"/>
    <p:sldId xmlns:r="http://schemas.openxmlformats.org/officeDocument/2006/relationships" id="262" r:id="Ra934aad43e1d4e24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d47b9c6a7ba48d5" /><Relationship Type="http://schemas.openxmlformats.org/officeDocument/2006/relationships/slideMaster" Target="/ppt/slideMasters/slideMaster1.xml" Id="R3f978201ffc643da" /><Relationship Type="http://schemas.openxmlformats.org/officeDocument/2006/relationships/notesMaster" Target="/ppt/notesMasters/notesMaster1.xml" Id="R9b8386b1c7644b48" /><Relationship Type="http://schemas.openxmlformats.org/officeDocument/2006/relationships/presProps" Target="/ppt/presProps.xml" Id="Rb1fc81e35dd94a39" /><Relationship Type="http://schemas.openxmlformats.org/officeDocument/2006/relationships/tableStyles" Target="/ppt/tableStyles.xml" Id="R478fdfcb09a44a5e" /><Relationship Type="http://schemas.openxmlformats.org/officeDocument/2006/relationships/slide" Target="/ppt/slides/slide1.xml" Id="R8caf8a20cdce4780" /><Relationship Type="http://schemas.openxmlformats.org/officeDocument/2006/relationships/slide" Target="/ppt/slides/slide2.xml" Id="R0a570b6d8b9f4146" /><Relationship Type="http://schemas.openxmlformats.org/officeDocument/2006/relationships/slide" Target="/ppt/slides/slide3.xml" Id="Rad24dfbaec0f4303" /><Relationship Type="http://schemas.openxmlformats.org/officeDocument/2006/relationships/slide" Target="/ppt/slides/slide4.xml" Id="Recccd6315a9d4bf0" /><Relationship Type="http://schemas.openxmlformats.org/officeDocument/2006/relationships/slide" Target="/ppt/slides/slide5.xml" Id="R2725f22949174cd5" /><Relationship Type="http://schemas.openxmlformats.org/officeDocument/2006/relationships/slide" Target="/ppt/slides/slide6.xml" Id="R2752c1aad55945c7" /><Relationship Type="http://schemas.openxmlformats.org/officeDocument/2006/relationships/slide" Target="/ppt/slides/slide7.xml" Id="Ra934aad43e1d4e2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98d1518f9234ae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4eec5d92e94820" /><Relationship Type="http://schemas.openxmlformats.org/officeDocument/2006/relationships/notesMaster" Target="/ppt/notesMasters/notesMaster1.xml" Id="Re71ea60ffa1c463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16287673a4b40ef" /><Relationship Type="http://schemas.openxmlformats.org/officeDocument/2006/relationships/notesMaster" Target="/ppt/notesMasters/notesMaster1.xml" Id="R03d39a866629446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425e36930e4ef9" /><Relationship Type="http://schemas.openxmlformats.org/officeDocument/2006/relationships/notesMaster" Target="/ppt/notesMasters/notesMaster1.xml" Id="R2e2e61131cd04af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a891b23eb47430e" /><Relationship Type="http://schemas.openxmlformats.org/officeDocument/2006/relationships/notesMaster" Target="/ppt/notesMasters/notesMaster1.xml" Id="R14def65e29354f8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1fff908c119440e" /><Relationship Type="http://schemas.openxmlformats.org/officeDocument/2006/relationships/notesMaster" Target="/ppt/notesMasters/notesMaster1.xml" Id="R8f2c1d64137d4ee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848bc836e64107" /><Relationship Type="http://schemas.openxmlformats.org/officeDocument/2006/relationships/notesMaster" Target="/ppt/notesMasters/notesMaster1.xml" Id="R7ff43a4a92cf406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33ca45879e2438e" /><Relationship Type="http://schemas.openxmlformats.org/officeDocument/2006/relationships/notesMaster" Target="/ppt/notesMasters/notesMaster1.xml" Id="Rb1663a6d149e4a2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Questions that sound like an attack. Testing the method and judging competence.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 asks about assumptions so he can trust the recommendation. Zofia hears a challenge to her competence.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Questions that sound like an attack. Testing the method and judging competence.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 asks about assumptions so he can trust the recommendation. Zofia hears a challenge to her competence.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confidently recommends option 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Questions that sound like an attack. Testing the method and judging competence.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 asks about assumptions so he can trust the recommendation. Zofia hears a challenge to her competence.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 looks at the data and asks about assumptions.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Questions that sound like an attack. Testing the method and judging competence.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 asks about assumptions so he can trust the recommendation. Zofia hears a challenge to her competence.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 asks more questions and Zofia starts to feel attacked.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Questions that sound like an attack. Testing the method and judging competence.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 asks about assumptions so he can trust the recommendation. Zofia hears a challenge to her competence.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defends her competence and Tom names the intent behind his questions.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Questions that sound like an attack. Testing the method and judging competence.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 asks about assumptions so he can trust the recommendation. Zofia hears a challenge to her competence.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and Tom discover two meanings of the questions.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Questions that sound like an attack. Testing the method and judging competence.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 asks about assumptions so he can trust the recommendation. Zofia hears a challenge to her competence.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 builds trust by checking data, method and assumptions. Zofia hears a series of questions as a public test of her competence, so she starts defending herself. Name the intention before the first question: I want to understand the calculation so I can support this option. That separates testing the idea from judging the person.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0d81c992ad45b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c3e2f9e64a04df1" /><Relationship Type="http://schemas.openxmlformats.org/officeDocument/2006/relationships/slideLayout" Target="/ppt/slideLayouts/slideLayout1.xml" Id="Rde3328c57179402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e3328c57179402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2638f5098d4472" /><Relationship Type="http://schemas.openxmlformats.org/officeDocument/2006/relationships/notesSlide" Target="/ppt/notesSlides/notesSlide1.xml" Id="Rb988c10d77ed482d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40f21840bc34496"/><Relationship Type="http://schemas.openxmlformats.org/officeDocument/2006/relationships/image" Target="../media/image.jpeg" Id="Rc0eda4c13bee4e30"/><Relationship Type="http://schemas.openxmlformats.org/officeDocument/2006/relationships/notesSlide" Target="/ppt/notesSlides/notesSlide2.xml" Id="R9cf286aea90b49ad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ad5e393f5f640b9"/><Relationship Type="http://schemas.openxmlformats.org/officeDocument/2006/relationships/image" Target="../media/image2.jpeg" Id="R0e7781120eab4de6"/><Relationship Type="http://schemas.openxmlformats.org/officeDocument/2006/relationships/notesSlide" Target="/ppt/notesSlides/notesSlide3.xml" Id="R487b781e551d4307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613e8c540804034"/><Relationship Type="http://schemas.openxmlformats.org/officeDocument/2006/relationships/image" Target="../media/image3.jpeg" Id="Rff1680c9515a4350"/><Relationship Type="http://schemas.openxmlformats.org/officeDocument/2006/relationships/notesSlide" Target="/ppt/notesSlides/notesSlide4.xml" Id="R5bc88f80c2324ea0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9a96db7218544b0"/><Relationship Type="http://schemas.openxmlformats.org/officeDocument/2006/relationships/image" Target="../media/image4.jpeg" Id="R3e356886dd824002"/><Relationship Type="http://schemas.openxmlformats.org/officeDocument/2006/relationships/notesSlide" Target="/ppt/notesSlides/notesSlide5.xml" Id="R46f366fd3a5f4594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a2b2a93dcd04838"/><Relationship Type="http://schemas.openxmlformats.org/officeDocument/2006/relationships/image" Target="../media/image5.jpeg" Id="R2d4332527cbe4818"/><Relationship Type="http://schemas.openxmlformats.org/officeDocument/2006/relationships/notesSlide" Target="/ppt/notesSlides/notesSlide6.xml" Id="Rff5805721dcc42d7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c91741f478a4cae"/><Relationship Type="http://schemas.openxmlformats.org/officeDocument/2006/relationships/notesSlide" Target="/ppt/notesSlides/notesSlide7.xml" Id="R454c7f79d1124f24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48A600-8AC8-4046-B88C-35EE8005D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17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C939EA-6432-4ABD-A62A-3EA50E10F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Questions that sound like an attack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894F88-DB08-4200-8F3F-46F84AC14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Testing the method and judging competence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DFA5C4-AB75-4163-8E7C-0178BC106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Tom asks about assumptions so he can trust the recommendation. Zofia hears a challenge to her competence.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C70936-1B89-4407-9EA9-53B3DD7CB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1891259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eda4c13bee4e3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F1B3FE-C44E-4E6E-A2B6-AA3977DF5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125A5D-79EF-4FB0-B904-88BD78D53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43815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recommend option B. It will lift the result fastest.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C23D8F-AF90-42C5-8F2F-85E47809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A7DF91-A006-4435-BBF2-EABDEFDA9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585715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7781120eab4de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568A51-756C-4C02-8E5D-56D547840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8CF49A-F177-4426-AD0D-A85CAF03B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What assumptions did you use for these calculations?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F897CA-46C3-4D8C-BCD6-1AC7E8902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ED7969-3259-4A2D-A09A-E4377710A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On actual sales data.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690886-D87F-44D5-B1BE-9D1D34690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73AE2E-E6AC-4247-81D5-855F08AAD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498458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1680c9515a435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A8667F-85EF-40C7-88FE-DDA8F8518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6D427C-D794-44AA-A984-052C6F2C6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What about seasonality? And customer churn after the first month?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CEC88B-7EFF-4BBE-B4EC-BEC4B87F7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96D167-061B-47D2-96BB-E0B7C45A0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7474E9-2309-465C-AB53-A2E00D1EE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3619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He is shooting this down with questions.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6A387B-FB64-4A48-AAD6-5ED530728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4AB1D0-5A5A-42A8-9A70-7DBD01A21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683487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356886dd82400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D1E291-0F2A-4D1D-9D9C-9B034487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4A276B-C061-4A63-8ED5-2CDC7FB75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Tom, I prepared for this. You don’t have to challenge everything.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DE34D7-AC30-460E-BE4C-7D1166760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FF0D05-26E5-4773-BF2E-8CAE956A8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I’m not challenging you. I’m checking whether I can trust the conclusion.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381298-A136-4446-8E50-3E48DD772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5F75A1-2654-4F33-A77C-E970991A3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947834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4332527cbe481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8D2458-61D2-4FDA-9BC3-FBBE08452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14E3FB-A25A-4E12-8AE9-0024DE0DD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15556E-6494-421A-9C2A-2D6DB39AA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 me the questions meant distrust.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C40BB2-4C2D-4D29-8D24-9126B9DC7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C32B6D-D73B-4E3E-AFB8-6ADBA6C47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679D59-509A-4F00-A933-F9CD512AE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 me they are a condition of trust.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4A313F-E1E1-49B3-817D-A125A7A8B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D4A3C2-D218-46B7-A416-F27A3092B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45525436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6C3B69DE-B4DF-417C-989B-3351F8B75331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53C46868-551E-4973-9E45-21BC0D801C67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A7C7AB8B-6A6D-4F71-BE33-A8761423B9A8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Tom builds trust by checking data, method and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assumptions. Zofia hears a series of questions as 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public test of her competence, so she starts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defending herself. Name the intention before the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first question: I want to understand the calculation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so I can support this option. That separates testing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the idea from judging the person.</a:t>
            </a:r>
          </a:p>
        </p:txBody>
      </p:sp>
      <p:sp>
        <p:nvSpPr>
          <p:cNvPr id="5" name="">
            <a:extLst>
              <a:ext uri="{FF2B5EF4-FFF2-40B4-BE49-F238E27FC236}">
                <ns3:creationId id="{87694505-BB86-4C7B-B9C1-EC5295D3D400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75E6078E-452B-4910-99A0-374A350C912E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A7C7AB8B-6A6D-4F71-BE33-A8761423B9A8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17572713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2026-09-11T04:44:54.1020000Z</dcterms:created>
  <dcterms:modified xsi:type="dcterms:W3CDTF">2026-09-11T04:44:54.1020000Z</dcterms:modified>
</coreProperties>
</file>