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d360a5a6137a49a7" /><Relationship Type="http://schemas.openxmlformats.org/officeDocument/2006/relationships/extended-properties" Target="/docProps/app.xml" Id="Re82341774630461a" /><Relationship Type="http://schemas.openxmlformats.org/officeDocument/2006/relationships/officeDocument" Target="/ppt/presentation.xml" Id="R9987a3cb2e95491b" /></Relationships>
</file>

<file path=ppt/presentation.xml><?xml version="1.0" encoding="utf-8"?>
<p:presentation xmlns:p="http://schemas.openxmlformats.org/presentationml/2006/main">
  <p:sldMasterIdLst>
    <p:sldMasterId xmlns:r="http://schemas.openxmlformats.org/officeDocument/2006/relationships" id="2147483648" r:id="R49e4cf1ee63a465f"/>
  </p:sldMasterIdLst>
  <p:notesMasterIdLst>
    <p:notesMasterId xmlns:r="http://schemas.openxmlformats.org/officeDocument/2006/relationships" r:id="Re80c0eb5c7614aa8"/>
  </p:notesMasterIdLst>
  <p:sldIdLst>
    <p:sldId xmlns:r="http://schemas.openxmlformats.org/officeDocument/2006/relationships" id="256" r:id="R5420927e51a84f50"/>
    <p:sldId xmlns:r="http://schemas.openxmlformats.org/officeDocument/2006/relationships" id="257" r:id="R5d1e330cbab44cae"/>
    <p:sldId xmlns:r="http://schemas.openxmlformats.org/officeDocument/2006/relationships" id="258" r:id="R88ff067cae8041a9"/>
    <p:sldId xmlns:r="http://schemas.openxmlformats.org/officeDocument/2006/relationships" id="259" r:id="R2e2941a4910447c1"/>
    <p:sldId xmlns:r="http://schemas.openxmlformats.org/officeDocument/2006/relationships" id="260" r:id="Rccde474a7eb848bd"/>
    <p:sldId xmlns:r="http://schemas.openxmlformats.org/officeDocument/2006/relationships" id="261" r:id="Ra8a23f0b0f8c4a58"/>
    <p:sldId xmlns:r="http://schemas.openxmlformats.org/officeDocument/2006/relationships" id="262" r:id="R5dd44d7106a44c4c"/>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e7c4b0e736f4764" /><Relationship Type="http://schemas.openxmlformats.org/officeDocument/2006/relationships/slideMaster" Target="/ppt/slideMasters/slideMaster1.xml" Id="R49e4cf1ee63a465f" /><Relationship Type="http://schemas.openxmlformats.org/officeDocument/2006/relationships/notesMaster" Target="/ppt/notesMasters/notesMaster1.xml" Id="Re80c0eb5c7614aa8" /><Relationship Type="http://schemas.openxmlformats.org/officeDocument/2006/relationships/presProps" Target="/ppt/presProps.xml" Id="Rf3e75e77d34e4aa4" /><Relationship Type="http://schemas.openxmlformats.org/officeDocument/2006/relationships/tableStyles" Target="/ppt/tableStyles.xml" Id="R62b0248eeb32409f" /><Relationship Type="http://schemas.openxmlformats.org/officeDocument/2006/relationships/slide" Target="/ppt/slides/slide1.xml" Id="R5420927e51a84f50" /><Relationship Type="http://schemas.openxmlformats.org/officeDocument/2006/relationships/slide" Target="/ppt/slides/slide2.xml" Id="R5d1e330cbab44cae" /><Relationship Type="http://schemas.openxmlformats.org/officeDocument/2006/relationships/slide" Target="/ppt/slides/slide3.xml" Id="R88ff067cae8041a9" /><Relationship Type="http://schemas.openxmlformats.org/officeDocument/2006/relationships/slide" Target="/ppt/slides/slide4.xml" Id="R2e2941a4910447c1" /><Relationship Type="http://schemas.openxmlformats.org/officeDocument/2006/relationships/slide" Target="/ppt/slides/slide5.xml" Id="Rccde474a7eb848bd" /><Relationship Type="http://schemas.openxmlformats.org/officeDocument/2006/relationships/slide" Target="/ppt/slides/slide6.xml" Id="Ra8a23f0b0f8c4a58" /><Relationship Type="http://schemas.openxmlformats.org/officeDocument/2006/relationships/slide" Target="/ppt/slides/slide7.xml" Id="R5dd44d7106a44c4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f15c46f92c64da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90b03e183db487e" /><Relationship Type="http://schemas.openxmlformats.org/officeDocument/2006/relationships/notesMaster" Target="/ppt/notesMasters/notesMaster1.xml" Id="Rc413781c1b664b56" /></Relationships>
</file>

<file path=ppt/notesSlides/_rels/notesSlide2.xml.rels>&#65279;<?xml version="1.0" encoding="utf-8"?><Relationships xmlns="http://schemas.openxmlformats.org/package/2006/relationships"><Relationship Type="http://schemas.openxmlformats.org/officeDocument/2006/relationships/slide" Target="/ppt/slides/slide2.xml" Id="R1d9f13978b16456b" /><Relationship Type="http://schemas.openxmlformats.org/officeDocument/2006/relationships/notesMaster" Target="/ppt/notesMasters/notesMaster1.xml" Id="R98d31c1f6c30439a" /></Relationships>
</file>

<file path=ppt/notesSlides/_rels/notesSlide3.xml.rels>&#65279;<?xml version="1.0" encoding="utf-8"?><Relationships xmlns="http://schemas.openxmlformats.org/package/2006/relationships"><Relationship Type="http://schemas.openxmlformats.org/officeDocument/2006/relationships/slide" Target="/ppt/slides/slide3.xml" Id="R1b7821333f3a44ff" /><Relationship Type="http://schemas.openxmlformats.org/officeDocument/2006/relationships/notesMaster" Target="/ppt/notesMasters/notesMaster1.xml" Id="R8aa5efadc64c4003"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41be36bb064ae2" /><Relationship Type="http://schemas.openxmlformats.org/officeDocument/2006/relationships/notesMaster" Target="/ppt/notesMasters/notesMaster1.xml" Id="Ra91b0405c4294c9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11e5262965645d8" /><Relationship Type="http://schemas.openxmlformats.org/officeDocument/2006/relationships/notesMaster" Target="/ppt/notesMasters/notesMaster1.xml" Id="R9ba161551c49469d" /></Relationships>
</file>

<file path=ppt/notesSlides/_rels/notesSlide6.xml.rels>&#65279;<?xml version="1.0" encoding="utf-8"?><Relationships xmlns="http://schemas.openxmlformats.org/package/2006/relationships"><Relationship Type="http://schemas.openxmlformats.org/officeDocument/2006/relationships/slide" Target="/ppt/slides/slide6.xml" Id="Raf6df991baa94dce" /><Relationship Type="http://schemas.openxmlformats.org/officeDocument/2006/relationships/notesMaster" Target="/ppt/notesMasters/notesMaster1.xml" Id="R437de77d31414e64" /></Relationships>
</file>

<file path=ppt/notesSlides/_rels/notesSlide7.xml.rels>&#65279;<?xml version="1.0" encoding="utf-8"?><Relationships xmlns="http://schemas.openxmlformats.org/package/2006/relationships"><Relationship Type="http://schemas.openxmlformats.org/officeDocument/2006/relationships/slide" Target="/ppt/slides/slide7.xml" Id="R48bd260604754691" /><Relationship Type="http://schemas.openxmlformats.org/officeDocument/2006/relationships/notesMaster" Target="/ppt/notesMasters/notesMaster1.xml" Id="R907c08212f6146d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Explanation or excuse?. A chronology of causes versus impact and plan.</a:t>
            </a:r>
          </a:p>
          <a:p xmlns:a="http://schemas.openxmlformats.org/drawingml/2006/main">
            <a:r>
              <a:t/>
            </a:r>
          </a:p>
          <a:p xmlns:a="http://schemas.openxmlformats.org/drawingml/2006/main">
            <a:r>
              <a:t>Olek starts with the history of the problem. Anna needs the impact and action plan first.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Explanation or excuse?. A chronology of causes versus impact and plan.</a:t>
            </a:r>
          </a:p>
          <a:p xmlns:a="http://schemas.openxmlformats.org/drawingml/2006/main">
            <a:r>
              <a:t/>
            </a:r>
          </a:p>
          <a:p xmlns:a="http://schemas.openxmlformats.org/drawingml/2006/main">
            <a:r>
              <a:t>Olek starts with the history of the problem. Anna needs the impact and action plan first.</a:t>
            </a:r>
          </a:p>
          <a:p xmlns:a="http://schemas.openxmlformats.org/drawingml/2006/main">
            <a:r>
              <a:t/>
            </a:r>
          </a:p>
          <a:p xmlns:a="http://schemas.openxmlformats.org/drawingml/2006/main">
            <a:r>
              <a:t>Anna asks Olek about a one-day delay.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Explanation or excuse?. A chronology of causes versus impact and plan.</a:t>
            </a:r>
          </a:p>
          <a:p xmlns:a="http://schemas.openxmlformats.org/drawingml/2006/main">
            <a:r>
              <a:t/>
            </a:r>
          </a:p>
          <a:p xmlns:a="http://schemas.openxmlformats.org/drawingml/2006/main">
            <a:r>
              <a:t>Olek starts with the history of the problem. Anna needs the impact and action plan first.</a:t>
            </a:r>
          </a:p>
          <a:p xmlns:a="http://schemas.openxmlformats.org/drawingml/2006/main">
            <a:r>
              <a:t/>
            </a:r>
          </a:p>
          <a:p xmlns:a="http://schemas.openxmlformats.org/drawingml/2006/main">
            <a:r>
              <a:t>Olek starts with a long chain of technical causes.</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Explanation or excuse?. A chronology of causes versus impact and plan.</a:t>
            </a:r>
          </a:p>
          <a:p xmlns:a="http://schemas.openxmlformats.org/drawingml/2006/main">
            <a:r>
              <a:t/>
            </a:r>
          </a:p>
          <a:p xmlns:a="http://schemas.openxmlformats.org/drawingml/2006/main">
            <a:r>
              <a:t>Olek starts with the history of the problem. Anna needs the impact and action plan first.</a:t>
            </a:r>
          </a:p>
          <a:p xmlns:a="http://schemas.openxmlformats.org/drawingml/2006/main">
            <a:r>
              <a:t/>
            </a:r>
          </a:p>
          <a:p xmlns:a="http://schemas.openxmlformats.org/drawingml/2006/main">
            <a:r>
              <a:t>Olek explains further and Anna asks for impact and plan.</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Explanation or excuse?. A chronology of causes versus impact and plan.</a:t>
            </a:r>
          </a:p>
          <a:p xmlns:a="http://schemas.openxmlformats.org/drawingml/2006/main">
            <a:r>
              <a:t/>
            </a:r>
          </a:p>
          <a:p xmlns:a="http://schemas.openxmlformats.org/drawingml/2006/main">
            <a:r>
              <a:t>Olek starts with the history of the problem. Anna needs the impact and action plan first.</a:t>
            </a:r>
          </a:p>
          <a:p xmlns:a="http://schemas.openxmlformats.org/drawingml/2006/main">
            <a:r>
              <a:t/>
            </a:r>
          </a:p>
          <a:p xmlns:a="http://schemas.openxmlformats.org/drawingml/2006/main">
            <a:r>
              <a:t>Olek gives the same facts in a different order.</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Explanation or excuse?. A chronology of causes versus impact and plan.</a:t>
            </a:r>
          </a:p>
          <a:p xmlns:a="http://schemas.openxmlformats.org/drawingml/2006/main">
            <a:r>
              <a:t/>
            </a:r>
          </a:p>
          <a:p xmlns:a="http://schemas.openxmlformats.org/drawingml/2006/main">
            <a:r>
              <a:t>Olek starts with the history of the problem. Anna needs the impact and action plan first.</a:t>
            </a:r>
          </a:p>
          <a:p xmlns:a="http://schemas.openxmlformats.org/drawingml/2006/main">
            <a:r>
              <a:t/>
            </a:r>
          </a:p>
          <a:p xmlns:a="http://schemas.openxmlformats.org/drawingml/2006/main">
            <a:r>
              <a:t>Anna understands immediately and Olek sees the difference.</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Explanation or excuse?. A chronology of causes versus impact and plan.</a:t>
            </a:r>
          </a:p>
          <a:p xmlns:a="http://schemas.openxmlformats.org/drawingml/2006/main">
            <a:r>
              <a:t/>
            </a:r>
          </a:p>
          <a:p xmlns:a="http://schemas.openxmlformats.org/drawingml/2006/main">
            <a:r>
              <a:t>Olek starts with the history of the problem. Anna needs the impact and action plan first.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Olek starts with causes because he wants to reconstruct honestly what happened. Anna first needs the impact, current action and resolution time. The same facts told chronologically sound defensive to her. The order impact — action — deadline — cause sounds like accountability.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2218918cafb4ec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5d9dfc31969466b" /><Relationship Type="http://schemas.openxmlformats.org/officeDocument/2006/relationships/slideLayout" Target="/ppt/slideLayouts/slideLayout1.xml" Id="R4347dfcedd22451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347dfcedd22451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0d945f1de1d4403" /><Relationship Type="http://schemas.openxmlformats.org/officeDocument/2006/relationships/notesSlide" Target="/ppt/notesSlides/notesSlide1.xml" Id="Rf43ad6bf659c4700"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44dd634a9c364670"/><Relationship Type="http://schemas.openxmlformats.org/officeDocument/2006/relationships/image" Target="../media/image.jpeg" Id="R8669ee79d4584971"/><Relationship Type="http://schemas.openxmlformats.org/officeDocument/2006/relationships/notesSlide" Target="/ppt/notesSlides/notesSlide2.xml" Id="R29e91f646a9e4a7c"/></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e793fc0216a9463b"/><Relationship Type="http://schemas.openxmlformats.org/officeDocument/2006/relationships/image" Target="../media/image2.jpeg" Id="Rc8b0f95d38ff496c"/><Relationship Type="http://schemas.openxmlformats.org/officeDocument/2006/relationships/notesSlide" Target="/ppt/notesSlides/notesSlide3.xml" Id="Rbc15311dffab4086"/></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e4e5c7c03fd34404"/><Relationship Type="http://schemas.openxmlformats.org/officeDocument/2006/relationships/image" Target="../media/image3.jpeg" Id="R1180efd1a5f84402"/><Relationship Type="http://schemas.openxmlformats.org/officeDocument/2006/relationships/notesSlide" Target="/ppt/notesSlides/notesSlide4.xml" Id="Re921aafd6ea04e18"/></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477c72969bda4ab5"/><Relationship Type="http://schemas.openxmlformats.org/officeDocument/2006/relationships/image" Target="../media/image4.jpeg" Id="R5438d9a8a2214eb7"/><Relationship Type="http://schemas.openxmlformats.org/officeDocument/2006/relationships/notesSlide" Target="/ppt/notesSlides/notesSlide5.xml" Id="Ra4d12098e94f4427"/></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f6c9d6ca8f734f6f"/><Relationship Type="http://schemas.openxmlformats.org/officeDocument/2006/relationships/image" Target="../media/image5.jpeg" Id="Raaee31be6f0d44ca"/><Relationship Type="http://schemas.openxmlformats.org/officeDocument/2006/relationships/notesSlide" Target="/ppt/notesSlides/notesSlide6.xml" Id="R92a42ad2a192494b"/></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aafd6219eb304c41"/><Relationship Type="http://schemas.openxmlformats.org/officeDocument/2006/relationships/notesSlide" Target="/ppt/notesSlides/notesSlide7.xml" Id="R09c94d65dd774dc8"/><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99BAB07-4960-48C5-9F7C-FD969756E039}"/>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15</a:t>
            </a:r>
          </a:p>
        </p:txBody>
      </p:sp>
      <p:sp>
        <p:nvSpPr>
          <p:cNvPr id="2" name="">
            <a:extLst xmlns:a="http://schemas.openxmlformats.org/drawingml/2006/main">
              <a:ext uri="{FF2B5EF4-FFF2-40B4-BE49-F238E27FC236}">
                <a16:creationId xmlns:a16="http://schemas.microsoft.com/office/drawing/2014/main" id="{CAF048FF-BEAF-4C77-B3BD-0F61A5D4BE78}"/>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Explanation or excuse?</a:t>
            </a:r>
          </a:p>
        </p:txBody>
      </p:sp>
      <p:sp>
        <p:nvSpPr>
          <p:cNvPr id="3" name="">
            <a:extLst xmlns:a="http://schemas.openxmlformats.org/drawingml/2006/main">
              <a:ext uri="{FF2B5EF4-FFF2-40B4-BE49-F238E27FC236}">
                <a16:creationId xmlns:a16="http://schemas.microsoft.com/office/drawing/2014/main" id="{FBAC4407-87E3-4F2A-A62D-6E1501557FB5}"/>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A chronology of causes versus impact and plan</a:t>
            </a:r>
          </a:p>
        </p:txBody>
      </p:sp>
      <p:sp>
        <p:nvSpPr>
          <p:cNvPr id="4" name="">
            <a:extLst xmlns:a="http://schemas.openxmlformats.org/drawingml/2006/main">
              <a:ext uri="{FF2B5EF4-FFF2-40B4-BE49-F238E27FC236}">
                <a16:creationId xmlns:a16="http://schemas.microsoft.com/office/drawing/2014/main" id="{01F484B7-7A0C-44FD-B567-CCF312647C80}"/>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Olek starts with the history of the problem. Anna needs the impact and action plan first.</a:t>
            </a:r>
          </a:p>
        </p:txBody>
      </p:sp>
      <p:sp>
        <p:nvSpPr>
          <p:cNvPr id="5" name="">
            <a:extLst xmlns:a="http://schemas.openxmlformats.org/drawingml/2006/main">
              <a:ext uri="{FF2B5EF4-FFF2-40B4-BE49-F238E27FC236}">
                <a16:creationId xmlns:a16="http://schemas.microsoft.com/office/drawing/2014/main" id="{E8932EDD-B7CE-48AB-91B4-F6CB44F46C1C}"/>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635058092"/>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8669ee79d4584971"/>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8FB7A71-CCAE-4A5C-AA2F-B2069C22EFC1}"/>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4A6A6CB2-45C9-4541-998E-1D410FB95E6F}"/>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Olek, why are we delivering this one day late?</a:t>
            </a:r>
          </a:p>
        </p:txBody>
      </p:sp>
      <p:sp>
        <p:nvSpPr>
          <p:cNvPr id="4" name="">
            <a:extLst xmlns:a="http://schemas.openxmlformats.org/drawingml/2006/main">
              <a:ext uri="{FF2B5EF4-FFF2-40B4-BE49-F238E27FC236}">
                <a16:creationId xmlns:a16="http://schemas.microsoft.com/office/drawing/2014/main" id="{3BB76564-499B-470D-AD74-0D1AD3E3529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DE2BA8C6-A052-4334-87FC-E20238D7E3A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837581556"/>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c8b0f95d38ff496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B90557E-F6A8-4113-BB3D-E16AF8A125E3}"/>
              </a:ext>
            </a:extLst>
          </p:cNvPr>
          <p:cNvSpPr>
            <a:spLocks xmlns:a="http://schemas.openxmlformats.org/drawingml/2006/main" noGrp="1"/>
          </p:cNvSpPr>
          <p:nvPr/>
        </p:nvSpPr>
        <p:spPr>
          <a:xfrm xmlns:a="http://schemas.openxmlformats.org/drawingml/2006/main">
            <a:off x="494347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F9000531-98F3-4B4C-A480-6E563BBCAFB8}"/>
              </a:ext>
            </a:extLst>
          </p:cNvPr>
          <p:cNvSpPr>
            <a:spLocks xmlns:a="http://schemas.openxmlformats.org/drawingml/2006/main" noGrp="1"/>
          </p:cNvSpPr>
          <p:nvPr/>
        </p:nvSpPr>
        <p:spPr>
          <a:xfrm xmlns:a="http://schemas.openxmlformats.org/drawingml/2006/main">
            <a:off x="430530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First the API response changed, then it turned out the library…</a:t>
            </a:r>
          </a:p>
        </p:txBody>
      </p:sp>
      <p:sp>
        <p:nvSpPr>
          <p:cNvPr id="4" name="">
            <a:extLst xmlns:a="http://schemas.openxmlformats.org/drawingml/2006/main">
              <a:ext uri="{FF2B5EF4-FFF2-40B4-BE49-F238E27FC236}">
                <a16:creationId xmlns:a16="http://schemas.microsoft.com/office/drawing/2014/main" id="{600F6DA3-2716-4633-BCFC-40C5F55C3472}"/>
              </a:ext>
            </a:extLst>
          </p:cNvPr>
          <p:cNvSpPr>
            <a:spLocks xmlns:a="http://schemas.openxmlformats.org/drawingml/2006/main" noGrp="1"/>
          </p:cNvSpPr>
          <p:nvPr/>
        </p:nvSpPr>
        <p:spPr>
          <a:xfrm xmlns:a="http://schemas.openxmlformats.org/drawingml/2006/main">
            <a:off x="828675"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4D6DDF7C-00F9-4526-92C9-C852D919CE44}"/>
              </a:ext>
            </a:extLst>
          </p:cNvPr>
          <p:cNvSpPr>
            <a:spLocks xmlns:a="http://schemas.openxmlformats.org/drawingml/2006/main" noGrp="1"/>
          </p:cNvSpPr>
          <p:nvPr/>
        </p:nvSpPr>
        <p:spPr>
          <a:xfrm xmlns:a="http://schemas.openxmlformats.org/drawingml/2006/main">
            <a:off x="733425"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CCC776B4-49CA-409F-BC32-D3E0C0663DCD}"/>
              </a:ext>
            </a:extLst>
          </p:cNvPr>
          <p:cNvSpPr>
            <a:spLocks xmlns:a="http://schemas.openxmlformats.org/drawingml/2006/main" noGrp="1"/>
          </p:cNvSpPr>
          <p:nvPr/>
        </p:nvSpPr>
        <p:spPr>
          <a:xfrm xmlns:a="http://schemas.openxmlformats.org/drawingml/2006/main">
            <a:off x="247650" y="5867400"/>
            <a:ext cx="266700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Excuses.</a:t>
            </a:r>
          </a:p>
        </p:txBody>
      </p:sp>
      <p:sp>
        <p:nvSpPr>
          <p:cNvPr id="7" name="">
            <a:extLst xmlns:a="http://schemas.openxmlformats.org/drawingml/2006/main">
              <a:ext uri="{FF2B5EF4-FFF2-40B4-BE49-F238E27FC236}">
                <a16:creationId xmlns:a16="http://schemas.microsoft.com/office/drawing/2014/main" id="{6F867CE2-287D-4751-BD3A-BA92A1ABFBB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DF1FB471-FC45-4DFE-AAC7-1D8F6BD8F2F5}"/>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2078364638"/>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180efd1a5f8440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BFEAEBC-D2D9-4912-A471-22DFFBEC5750}"/>
              </a:ext>
            </a:extLst>
          </p:cNvPr>
          <p:cNvSpPr>
            <a:spLocks xmlns:a="http://schemas.openxmlformats.org/drawingml/2006/main" noGrp="1"/>
          </p:cNvSpPr>
          <p:nvPr/>
        </p:nvSpPr>
        <p:spPr>
          <a:xfrm xmlns:a="http://schemas.openxmlformats.org/drawingml/2006/main">
            <a:off x="5514975" y="57150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EE682AA4-7D4D-4FDD-AEF2-1BB03A846EEB}"/>
              </a:ext>
            </a:extLst>
          </p:cNvPr>
          <p:cNvSpPr>
            <a:spLocks xmlns:a="http://schemas.openxmlformats.org/drawingml/2006/main" noGrp="1"/>
          </p:cNvSpPr>
          <p:nvPr/>
        </p:nvSpPr>
        <p:spPr>
          <a:xfrm xmlns:a="http://schemas.openxmlformats.org/drawingml/2006/main">
            <a:off x="4972050" y="5867400"/>
            <a:ext cx="2667000" cy="723900"/>
          </a:xfrm>
          <a:prstGeom xmlns:a="http://schemas.openxmlformats.org/drawingml/2006/main" prst="roundRect">
            <a:avLst>
              <a:gd name="adj" fmla="val 3421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I really tried, but…</a:t>
            </a:r>
          </a:p>
        </p:txBody>
      </p:sp>
      <p:sp>
        <p:nvSpPr>
          <p:cNvPr id="4" name="">
            <a:extLst xmlns:a="http://schemas.openxmlformats.org/drawingml/2006/main">
              <a:ext uri="{FF2B5EF4-FFF2-40B4-BE49-F238E27FC236}">
                <a16:creationId xmlns:a16="http://schemas.microsoft.com/office/drawing/2014/main" id="{16EF4384-159A-4E92-BD20-68279F72CE87}"/>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62C5A8A0-3CBF-4D1F-BF68-8DDA69BA45B4}"/>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First tell me the impact and what you will do now.</a:t>
            </a:r>
          </a:p>
        </p:txBody>
      </p:sp>
      <p:sp>
        <p:nvSpPr>
          <p:cNvPr id="6" name="">
            <a:extLst xmlns:a="http://schemas.openxmlformats.org/drawingml/2006/main">
              <a:ext uri="{FF2B5EF4-FFF2-40B4-BE49-F238E27FC236}">
                <a16:creationId xmlns:a16="http://schemas.microsoft.com/office/drawing/2014/main" id="{417F7DB0-8A5F-4B79-9F85-4B4A6C553A57}"/>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5D5237E8-93BC-4715-965D-A0E032BDE97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180764696"/>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5438d9a8a2214eb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DE3C83D-C764-4BC6-A9C3-149763EE02F3}"/>
              </a:ext>
            </a:extLst>
          </p:cNvPr>
          <p:cNvSpPr>
            <a:spLocks xmlns:a="http://schemas.openxmlformats.org/drawingml/2006/main" noGrp="1"/>
          </p:cNvSpPr>
          <p:nvPr/>
        </p:nvSpPr>
        <p:spPr>
          <a:xfrm xmlns:a="http://schemas.openxmlformats.org/drawingml/2006/main">
            <a:off x="3895725" y="5018532"/>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C931727E-C380-4C43-92D9-1B9CB0CC4559}"/>
              </a:ext>
            </a:extLst>
          </p:cNvPr>
          <p:cNvSpPr>
            <a:spLocks xmlns:a="http://schemas.openxmlformats.org/drawingml/2006/main" noGrp="1"/>
          </p:cNvSpPr>
          <p:nvPr/>
        </p:nvSpPr>
        <p:spPr>
          <a:xfrm xmlns:a="http://schemas.openxmlformats.org/drawingml/2006/main">
            <a:off x="3257550" y="5170932"/>
            <a:ext cx="4381500" cy="1420368"/>
          </a:xfrm>
          <a:prstGeom xmlns:a="http://schemas.openxmlformats.org/drawingml/2006/main" prst="roundRect">
            <a:avLst>
              <a:gd name="adj" fmla="val 1743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We will be one day late. I am fixing the bug today and will deliver by noon tomorrow. The cause was an API change.</a:t>
            </a:r>
          </a:p>
        </p:txBody>
      </p:sp>
      <p:sp>
        <p:nvSpPr>
          <p:cNvPr id="4" name="">
            <a:extLst xmlns:a="http://schemas.openxmlformats.org/drawingml/2006/main">
              <a:ext uri="{FF2B5EF4-FFF2-40B4-BE49-F238E27FC236}">
                <a16:creationId xmlns:a16="http://schemas.microsoft.com/office/drawing/2014/main" id="{07303EA9-6EB9-444C-B4A1-777B9CBA16B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55EF5A6B-B308-492A-BDDB-F23449D675D2}"/>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927647914"/>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aaee31be6f0d44c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F62DA95-F0B0-45AB-BC4B-3A95AD64228A}"/>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F7CD9C96-1243-4E54-8B11-BF986F1E5D06}"/>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Good. Now I can see the impact and the plan.</a:t>
            </a:r>
          </a:p>
        </p:txBody>
      </p:sp>
      <p:sp>
        <p:nvSpPr>
          <p:cNvPr id="4" name="">
            <a:extLst xmlns:a="http://schemas.openxmlformats.org/drawingml/2006/main">
              <a:ext uri="{FF2B5EF4-FFF2-40B4-BE49-F238E27FC236}">
                <a16:creationId xmlns:a16="http://schemas.microsoft.com/office/drawing/2014/main" id="{6B4CD489-9C2F-432E-827B-A8925770950F}"/>
              </a:ext>
            </a:extLst>
          </p:cNvPr>
          <p:cNvSpPr>
            <a:spLocks xmlns:a="http://schemas.openxmlformats.org/drawingml/2006/main" noGrp="1"/>
          </p:cNvSpPr>
          <p:nvPr/>
        </p:nvSpPr>
        <p:spPr>
          <a:xfrm xmlns:a="http://schemas.openxmlformats.org/drawingml/2006/main">
            <a:off x="5553075" y="5705475"/>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BA7D8C3D-5A23-40F1-9C0A-85B28324722A}"/>
              </a:ext>
            </a:extLst>
          </p:cNvPr>
          <p:cNvSpPr>
            <a:spLocks xmlns:a="http://schemas.openxmlformats.org/drawingml/2006/main" noGrp="1"/>
          </p:cNvSpPr>
          <p:nvPr/>
        </p:nvSpPr>
        <p:spPr>
          <a:xfrm xmlns:a="http://schemas.openxmlformats.org/drawingml/2006/main">
            <a:off x="5457825" y="5514975"/>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8AFAE634-5C73-4D7D-9508-B4245741E81C}"/>
              </a:ext>
            </a:extLst>
          </p:cNvPr>
          <p:cNvSpPr>
            <a:spLocks xmlns:a="http://schemas.openxmlformats.org/drawingml/2006/main" noGrp="1"/>
          </p:cNvSpPr>
          <p:nvPr/>
        </p:nvSpPr>
        <p:spPr>
          <a:xfrm xmlns:a="http://schemas.openxmlformats.org/drawingml/2006/main">
            <a:off x="4972050" y="5867400"/>
            <a:ext cx="2667000" cy="7239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9285"/>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The same facts.</a:t>
            </a:r>
          </a:p>
        </p:txBody>
      </p:sp>
      <p:sp>
        <p:nvSpPr>
          <p:cNvPr id="7" name="">
            <a:extLst xmlns:a="http://schemas.openxmlformats.org/drawingml/2006/main">
              <a:ext uri="{FF2B5EF4-FFF2-40B4-BE49-F238E27FC236}">
                <a16:creationId xmlns:a16="http://schemas.microsoft.com/office/drawing/2014/main" id="{F79BC0E4-9FDA-4605-BBAB-595936E3909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44F951D6-B033-4083-B50F-22F77DC71F5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008055980"/>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21B72F8D-8C76-4911-A516-53EF48B64FE3}"/>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52B21F7E-7B38-40E2-BF72-053738EDE612}"/>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D5D8A4E8-245B-4830-9513-45BF1919E2A4}"/>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Olek starts with causes because he wants to</a:t>
            </a:r>
            <a:br>
              <a:rPr sz="1100" b="1">
                <a:solidFill>
                  <a:srgbClr val="251B34"/>
                </a:solidFill>
                <a:latin typeface="Outfit"/>
                <a:ea typeface="Outfit"/>
                <a:cs typeface="Outfit"/>
              </a:rPr>
            </a:br>
            <a:r>
              <a:rPr sz="1100" b="1">
                <a:solidFill>
                  <a:srgbClr val="251B34"/>
                </a:solidFill>
                <a:latin typeface="Outfit"/>
                <a:ea typeface="Outfit"/>
                <a:cs typeface="Outfit"/>
              </a:rPr>
              <a:t>reconstruct honestly what happened. Anna first needs</a:t>
            </a:r>
            <a:br>
              <a:rPr sz="1100" b="1">
                <a:solidFill>
                  <a:srgbClr val="251B34"/>
                </a:solidFill>
                <a:latin typeface="Outfit"/>
                <a:ea typeface="Outfit"/>
                <a:cs typeface="Outfit"/>
              </a:rPr>
            </a:br>
            <a:r>
              <a:rPr sz="1100" b="1">
                <a:solidFill>
                  <a:srgbClr val="251B34"/>
                </a:solidFill>
                <a:latin typeface="Outfit"/>
                <a:ea typeface="Outfit"/>
                <a:cs typeface="Outfit"/>
              </a:rPr>
              <a:t>the impact, current action and resolution time. The</a:t>
            </a:r>
            <a:br>
              <a:rPr sz="1100" b="1">
                <a:solidFill>
                  <a:srgbClr val="251B34"/>
                </a:solidFill>
                <a:latin typeface="Outfit"/>
                <a:ea typeface="Outfit"/>
                <a:cs typeface="Outfit"/>
              </a:rPr>
            </a:br>
            <a:r>
              <a:rPr sz="1100" b="1">
                <a:solidFill>
                  <a:srgbClr val="251B34"/>
                </a:solidFill>
                <a:latin typeface="Outfit"/>
                <a:ea typeface="Outfit"/>
                <a:cs typeface="Outfit"/>
              </a:rPr>
              <a:t>same facts told chronologically sound defensive to</a:t>
            </a:r>
            <a:br>
              <a:rPr sz="1100" b="1">
                <a:solidFill>
                  <a:srgbClr val="251B34"/>
                </a:solidFill>
                <a:latin typeface="Outfit"/>
                <a:ea typeface="Outfit"/>
                <a:cs typeface="Outfit"/>
              </a:rPr>
            </a:br>
            <a:r>
              <a:rPr sz="1100" b="1">
                <a:solidFill>
                  <a:srgbClr val="251B34"/>
                </a:solidFill>
                <a:latin typeface="Outfit"/>
                <a:ea typeface="Outfit"/>
                <a:cs typeface="Outfit"/>
              </a:rPr>
              <a:t>her. The order impact — action — deadline — cause</a:t>
            </a:r>
            <a:br>
              <a:rPr sz="1100" b="1">
                <a:solidFill>
                  <a:srgbClr val="251B34"/>
                </a:solidFill>
                <a:latin typeface="Outfit"/>
                <a:ea typeface="Outfit"/>
                <a:cs typeface="Outfit"/>
              </a:rPr>
            </a:br>
            <a:r>
              <a:rPr sz="1100" b="1">
                <a:solidFill>
                  <a:srgbClr val="251B34"/>
                </a:solidFill>
                <a:latin typeface="Outfit"/>
                <a:ea typeface="Outfit"/>
                <a:cs typeface="Outfit"/>
              </a:rPr>
              <a:t>sounds like accountability.</a:t>
            </a:r>
          </a:p>
        </p:txBody>
      </p:sp>
      <p:sp>
        <p:nvSpPr>
          <p:cNvPr id="5" name="">
            <a:extLst>
              <a:ext uri="{FF2B5EF4-FFF2-40B4-BE49-F238E27FC236}">
                <ns3:creationId id="{59DD9152-C757-4DFB-AE48-2826713DFD13}"/>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47B6224D-C627-4EEC-A122-CB7F8B0E4639}"/>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D5D8A4E8-245B-4830-9513-45BF1919E2A4}"/>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90355096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2026-09-11T04:44:52.7140000Z</dcterms:created>
  <dcterms:modified xsi:type="dcterms:W3CDTF">2026-09-11T04:44:52.7140000Z</dcterms:modified>
</coreProperties>
</file>