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8d51afcc3484b88" /><Relationship Type="http://schemas.openxmlformats.org/officeDocument/2006/relationships/extended-properties" Target="/docProps/app.xml" Id="Rb2cd8de3d4fc4af9" /><Relationship Type="http://schemas.openxmlformats.org/officeDocument/2006/relationships/officeDocument" Target="/ppt/presentation.xml" Id="Rbaa92c6d1b454ab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276a85399c7431d"/>
  </p:sldMasterIdLst>
  <p:notesMasterIdLst>
    <p:notesMasterId xmlns:r="http://schemas.openxmlformats.org/officeDocument/2006/relationships" r:id="R4fadbe9493e04691"/>
  </p:notesMasterIdLst>
  <p:sldIdLst>
    <p:sldId xmlns:r="http://schemas.openxmlformats.org/officeDocument/2006/relationships" id="256" r:id="R48b022e618744981"/>
    <p:sldId xmlns:r="http://schemas.openxmlformats.org/officeDocument/2006/relationships" id="257" r:id="Rf9b42a5bd3724fef"/>
    <p:sldId xmlns:r="http://schemas.openxmlformats.org/officeDocument/2006/relationships" id="258" r:id="R4140084df85a4f98"/>
    <p:sldId xmlns:r="http://schemas.openxmlformats.org/officeDocument/2006/relationships" id="259" r:id="Rea81e27ddb63423c"/>
    <p:sldId xmlns:r="http://schemas.openxmlformats.org/officeDocument/2006/relationships" id="260" r:id="R7306cb1ccf914aea"/>
    <p:sldId xmlns:r="http://schemas.openxmlformats.org/officeDocument/2006/relationships" id="261" r:id="R28a02b3bfc874158"/>
    <p:sldId xmlns:r="http://schemas.openxmlformats.org/officeDocument/2006/relationships" id="262" r:id="R338d491c157d4313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c885cd4f8284bc5" /><Relationship Type="http://schemas.openxmlformats.org/officeDocument/2006/relationships/slideMaster" Target="/ppt/slideMasters/slideMaster1.xml" Id="R8276a85399c7431d" /><Relationship Type="http://schemas.openxmlformats.org/officeDocument/2006/relationships/notesMaster" Target="/ppt/notesMasters/notesMaster1.xml" Id="R4fadbe9493e04691" /><Relationship Type="http://schemas.openxmlformats.org/officeDocument/2006/relationships/presProps" Target="/ppt/presProps.xml" Id="R9956ff061cd34685" /><Relationship Type="http://schemas.openxmlformats.org/officeDocument/2006/relationships/tableStyles" Target="/ppt/tableStyles.xml" Id="R23162a637e674ff6" /><Relationship Type="http://schemas.openxmlformats.org/officeDocument/2006/relationships/slide" Target="/ppt/slides/slide1.xml" Id="R48b022e618744981" /><Relationship Type="http://schemas.openxmlformats.org/officeDocument/2006/relationships/slide" Target="/ppt/slides/slide2.xml" Id="Rf9b42a5bd3724fef" /><Relationship Type="http://schemas.openxmlformats.org/officeDocument/2006/relationships/slide" Target="/ppt/slides/slide3.xml" Id="R4140084df85a4f98" /><Relationship Type="http://schemas.openxmlformats.org/officeDocument/2006/relationships/slide" Target="/ppt/slides/slide4.xml" Id="Rea81e27ddb63423c" /><Relationship Type="http://schemas.openxmlformats.org/officeDocument/2006/relationships/slide" Target="/ppt/slides/slide5.xml" Id="R7306cb1ccf914aea" /><Relationship Type="http://schemas.openxmlformats.org/officeDocument/2006/relationships/slide" Target="/ppt/slides/slide6.xml" Id="R28a02b3bfc874158" /><Relationship Type="http://schemas.openxmlformats.org/officeDocument/2006/relationships/slide" Target="/ppt/slides/slide7.xml" Id="R338d491c157d431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07f267b7ca841f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7974a394d1e4e84" /><Relationship Type="http://schemas.openxmlformats.org/officeDocument/2006/relationships/notesMaster" Target="/ppt/notesMasters/notesMaster1.xml" Id="R1ff3173fb6394ec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d660c3a7751456a" /><Relationship Type="http://schemas.openxmlformats.org/officeDocument/2006/relationships/notesMaster" Target="/ppt/notesMasters/notesMaster1.xml" Id="Rcf6a7f1bd86942e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c6fcaa1b03a4dff" /><Relationship Type="http://schemas.openxmlformats.org/officeDocument/2006/relationships/notesMaster" Target="/ppt/notesMasters/notesMaster1.xml" Id="R326f8b73e2d14a2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7f3383f774643f8" /><Relationship Type="http://schemas.openxmlformats.org/officeDocument/2006/relationships/notesMaster" Target="/ppt/notesMasters/notesMaster1.xml" Id="Rfe17690bf6a64bb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3e82e4ec3a3481e" /><Relationship Type="http://schemas.openxmlformats.org/officeDocument/2006/relationships/notesMaster" Target="/ppt/notesMasters/notesMaster1.xml" Id="Raf9df356d84949a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bb197fa31a54196" /><Relationship Type="http://schemas.openxmlformats.org/officeDocument/2006/relationships/notesMaster" Target="/ppt/notesMasters/notesMaster1.xml" Id="R43896fe72e7a412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e51e4854c6f469a" /><Relationship Type="http://schemas.openxmlformats.org/officeDocument/2006/relationships/notesMaster" Target="/ppt/notesMasters/notesMaster1.xml" Id="R35c7a29d3f39454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answer before the question. An invitation to discuss and the force of a leader’s view.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asks for opinions only after naming her choice. Amira hears a decision already made.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answer before the question. An invitation to discuss and the force of a leader’s view.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asks for opinions only after naming her choice. Amira hears a decision already made.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shows option A and immediately names her choice.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answer before the question. An invitation to discuss and the force of a leader’s view.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asks for opinions only after naming her choice. Amira hears a decision already made.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holds a different option but stays silent.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answer before the question. An invitation to discuss and the force of a leader’s view.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asks for opinions only after naming her choice. Amira hears a decision already made.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encourages dissent and Amira reluctantly accepts option 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answer before the question. An invitation to discuss and the force of a leader’s view.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asks for opinions only after naming her choice. Amira hears a decision already made.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 a private meeting Anna sees Amira’s stronger option.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answer before the question. An invitation to discuss and the force of a leader’s view.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asks for opinions only after naming her choice. Amira hears a decision already made.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and Amira discover two meanings of a leader’s opinion.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answer before the question. An invitation to discuss and the force of a leader’s view.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asks for opinions only after naming her choice. Amira hears a decision already made.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wants an open discussion but reveals her own choice first. To Amira, the CEO’s opinion carries more weight than one person’s view, so a later invitation to disagree does not remove the cost of dissent. A leader gets more independent answers by collecting the team’s views first and sharing her own last.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7e341029824c1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47c3e412255485d" /><Relationship Type="http://schemas.openxmlformats.org/officeDocument/2006/relationships/slideLayout" Target="/ppt/slideLayouts/slideLayout1.xml" Id="R1840bd5800454ce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840bd5800454ce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86aa6b6d8548b2" /><Relationship Type="http://schemas.openxmlformats.org/officeDocument/2006/relationships/notesSlide" Target="/ppt/notesSlides/notesSlide1.xml" Id="R872a2da5ca1f4fda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e98aa7d422042c2"/><Relationship Type="http://schemas.openxmlformats.org/officeDocument/2006/relationships/image" Target="../media/image.jpeg" Id="Ra91bb1ce8327465f"/><Relationship Type="http://schemas.openxmlformats.org/officeDocument/2006/relationships/notesSlide" Target="/ppt/notesSlides/notesSlide2.xml" Id="Rc45b1ee7c661482c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afc0c660cd1489b"/><Relationship Type="http://schemas.openxmlformats.org/officeDocument/2006/relationships/image" Target="../media/image2.jpeg" Id="R4cfe392dcfb14c43"/><Relationship Type="http://schemas.openxmlformats.org/officeDocument/2006/relationships/notesSlide" Target="/ppt/notesSlides/notesSlide3.xml" Id="Rfdb71f81f3904ea6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ede51f20a7c499a"/><Relationship Type="http://schemas.openxmlformats.org/officeDocument/2006/relationships/image" Target="../media/image3.jpeg" Id="R3e1e30fcdbbc4de7"/><Relationship Type="http://schemas.openxmlformats.org/officeDocument/2006/relationships/notesSlide" Target="/ppt/notesSlides/notesSlide4.xml" Id="R31d87eaf70c743d5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9280b22f70fa4576"/><Relationship Type="http://schemas.openxmlformats.org/officeDocument/2006/relationships/image" Target="../media/image4.jpeg" Id="R6b328217dff44ef5"/><Relationship Type="http://schemas.openxmlformats.org/officeDocument/2006/relationships/notesSlide" Target="/ppt/notesSlides/notesSlide5.xml" Id="R31d8913b81654500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22e07a291a045c0"/><Relationship Type="http://schemas.openxmlformats.org/officeDocument/2006/relationships/image" Target="../media/image5.jpeg" Id="R89c4fd32f6fa4699"/><Relationship Type="http://schemas.openxmlformats.org/officeDocument/2006/relationships/notesSlide" Target="/ppt/notesSlides/notesSlide6.xml" Id="Rc9bbde340c934f93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934fd9dd87714931"/><Relationship Type="http://schemas.openxmlformats.org/officeDocument/2006/relationships/notesSlide" Target="/ppt/notesSlides/notesSlide7.xml" Id="Rbf444d94fc83442f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A9AD09-D79E-464A-A8A7-A9DC4E8B8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13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28EDD5-FD6E-49FB-A8D3-77D95AEBF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The answer before the question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42BF62-2D91-4966-B6A2-1382C4C19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An invitation to discuss and the force of a leader’s 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4CB329-1AF8-48C8-B717-FE8CA2F40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Anna asks for opinions only after naming her choice. Amira hears a decision already made.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513E56-1941-49AA-821F-982AED1EB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p14:creationId xmlns:p14="http://schemas.microsoft.com/office/powerpoint/2010/main" val="89457147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1bb1ce8327465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3A12AF-DF39-4451-9E41-217259D70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B119AF-D5CB-4733-9F46-788ECCAFA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43815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 would choose option A. What do you think?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0EC387-55F5-426C-8821-E40E8002A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1497B4-29EC-451C-B31F-ED7302DBF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9753644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fe392dcfb14c4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4FF666-78A1-404F-8AB2-06B1F93D4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C4AC37-18C8-4EC0-A16C-3C720D78A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434C75-9C5B-4D83-B6D3-0CE71AB6F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Does no one really have an opinion?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C1ECDE-0227-4167-B75A-9BDA248DF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D984AA-F6B7-476A-A51F-CEEA133BF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04067C-0ED2-4D43-8ADA-DB7E92623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The decision has already been made.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4331C3-EC9A-4BEE-886B-901B23FD3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1CCD46-02C0-45CE-92C3-5B1E06D1D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9483406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1e30fcdbbc4de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525152-21C4-43A4-B5D4-6BEE82315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6EBAEA-C09E-4FCC-980C-5ADFCEB25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You really can disagree with 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B1A4B5-7C0C-4FDC-AFD1-4D90B7398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7150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8E0123-0F5B-490D-A373-831A17895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867400"/>
            <a:ext cx="2667000" cy="723900"/>
          </a:xfrm>
          <a:prstGeom xmlns:a="http://schemas.openxmlformats.org/drawingml/2006/main" prst="roundRect">
            <a:avLst>
              <a:gd name="adj" fmla="val 342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Option A is fine.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08BD4F-DBEF-4018-A1B0-86B47334B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AB91D6-7C0A-42B5-818A-D17E928B7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10924044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328217dff44ef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B18839-1B7A-4EEC-81F1-DC90C82C7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IN A ONE-TO-ONE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B7BACC-ECFA-4D39-A96C-07CECEE8E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6C8EAB-07C7-4F3B-A241-E4D62F10D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Amira, option B is much better. Why didn’t you show it in the meeting?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DF4392-F030-433E-9CB0-A725EF18C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C9986B-202C-4D20-AC7D-E88026A16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Because you told us what you were choosing first.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EBAA01-3A69-4D20-8602-87102DE81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B396CD-B312-4390-921D-0C846DBA1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8808528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c4fd32f6fa469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FD60BD-E035-4E0D-AE19-FD540ACEF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705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0E92B2-EC86-42E8-A9AF-6AD282F70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16554B-5C8E-4899-9B05-74FA4EB42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867400"/>
            <a:ext cx="26670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8085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 gave an opinion.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42D3EB-2948-4A40-8D24-88B211CBE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3075" y="5705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6D8795-1ED5-487C-9DB2-EFAF0277A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D3F538-E1BD-4EA1-B213-7B0E9ABE6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867400"/>
            <a:ext cx="26670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561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 heard a decision.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EED179-EAAB-445A-A861-780EC391C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B488B6-7EAC-4B40-9FFC-29BBD79D6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95928138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4C367EE6-4FAD-4160-92FF-DE3F57A944E7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91311D17-E344-4742-98E2-AE7D6B34053B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97D9C979-C72C-4931-A5B2-2641C42CC352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Anna wants an open discussion but reveals her own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choice first. To Amira, the CEO’s opinion carries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more weight than one person’s view, so a later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invitation to disagree does not remove the cost of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dissent. A leader gets more independent answers by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collecting the team’s views first and sharing her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own last.</a:t>
            </a:r>
          </a:p>
        </p:txBody>
      </p:sp>
      <p:sp>
        <p:nvSpPr>
          <p:cNvPr id="5" name="">
            <a:extLst>
              <a:ext uri="{FF2B5EF4-FFF2-40B4-BE49-F238E27FC236}">
                <ns3:creationId id="{0F83D074-B06D-4A5F-8AE0-63452753585D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E1795598-B6AF-430D-9B20-6EBD4ABBD8ED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97D9C979-C72C-4931-A5B2-2641C42CC352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2345333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2026-09-11T04:44:51.3110000Z</dcterms:created>
  <dcterms:modified xsi:type="dcterms:W3CDTF">2026-09-11T04:44:51.3110000Z</dcterms:modified>
</coreProperties>
</file>