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74ce5c94f34f89" /><Relationship Type="http://schemas.openxmlformats.org/officeDocument/2006/relationships/extended-properties" Target="/docProps/app.xml" Id="Rb05dc1e9710a4cc3" /><Relationship Type="http://schemas.openxmlformats.org/officeDocument/2006/relationships/officeDocument" Target="/ppt/presentation.xml" Id="Rdc585473209a4b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28c2e5999e45a4"/>
  </p:sldMasterIdLst>
  <p:notesMasterIdLst>
    <p:notesMasterId xmlns:r="http://schemas.openxmlformats.org/officeDocument/2006/relationships" r:id="R626e617fda89452b"/>
  </p:notesMasterIdLst>
  <p:sldIdLst>
    <p:sldId xmlns:r="http://schemas.openxmlformats.org/officeDocument/2006/relationships" id="256" r:id="R0b22f941973b486b"/>
    <p:sldId xmlns:r="http://schemas.openxmlformats.org/officeDocument/2006/relationships" id="257" r:id="R016a2578a87544c7"/>
    <p:sldId xmlns:r="http://schemas.openxmlformats.org/officeDocument/2006/relationships" id="258" r:id="R34332b878ec543b4"/>
    <p:sldId xmlns:r="http://schemas.openxmlformats.org/officeDocument/2006/relationships" id="259" r:id="R82e293f54a5c4cc9"/>
    <p:sldId xmlns:r="http://schemas.openxmlformats.org/officeDocument/2006/relationships" id="260" r:id="Rfc260a61c7b34a17"/>
    <p:sldId xmlns:r="http://schemas.openxmlformats.org/officeDocument/2006/relationships" id="261" r:id="Ra29fe877f89247d3"/>
    <p:sldId xmlns:r="http://schemas.openxmlformats.org/officeDocument/2006/relationships" id="262" r:id="R16b95a4771ba4920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443f4a660a4c2c" /><Relationship Type="http://schemas.openxmlformats.org/officeDocument/2006/relationships/slideMaster" Target="/ppt/slideMasters/slideMaster1.xml" Id="Rdc28c2e5999e45a4" /><Relationship Type="http://schemas.openxmlformats.org/officeDocument/2006/relationships/notesMaster" Target="/ppt/notesMasters/notesMaster1.xml" Id="R626e617fda89452b" /><Relationship Type="http://schemas.openxmlformats.org/officeDocument/2006/relationships/presProps" Target="/ppt/presProps.xml" Id="R9cb9cfad921b4c43" /><Relationship Type="http://schemas.openxmlformats.org/officeDocument/2006/relationships/tableStyles" Target="/ppt/tableStyles.xml" Id="R4b0a04bf037b4e4a" /><Relationship Type="http://schemas.openxmlformats.org/officeDocument/2006/relationships/slide" Target="/ppt/slides/slide1.xml" Id="R0b22f941973b486b" /><Relationship Type="http://schemas.openxmlformats.org/officeDocument/2006/relationships/slide" Target="/ppt/slides/slide2.xml" Id="R016a2578a87544c7" /><Relationship Type="http://schemas.openxmlformats.org/officeDocument/2006/relationships/slide" Target="/ppt/slides/slide3.xml" Id="R34332b878ec543b4" /><Relationship Type="http://schemas.openxmlformats.org/officeDocument/2006/relationships/slide" Target="/ppt/slides/slide4.xml" Id="R82e293f54a5c4cc9" /><Relationship Type="http://schemas.openxmlformats.org/officeDocument/2006/relationships/slide" Target="/ppt/slides/slide5.xml" Id="Rfc260a61c7b34a17" /><Relationship Type="http://schemas.openxmlformats.org/officeDocument/2006/relationships/slide" Target="/ppt/slides/slide6.xml" Id="Ra29fe877f89247d3" /><Relationship Type="http://schemas.openxmlformats.org/officeDocument/2006/relationships/slide" Target="/ppt/slides/slide7.xml" Id="R16b95a4771ba49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70a65b4e8b49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1e7e59d3d6c463b" /><Relationship Type="http://schemas.openxmlformats.org/officeDocument/2006/relationships/notesMaster" Target="/ppt/notesMasters/notesMaster1.xml" Id="Ra7163d1e6df44c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576877a22748d8" /><Relationship Type="http://schemas.openxmlformats.org/officeDocument/2006/relationships/notesMaster" Target="/ppt/notesMasters/notesMaster1.xml" Id="R2c3d210ba17f41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aed83756044c7e" /><Relationship Type="http://schemas.openxmlformats.org/officeDocument/2006/relationships/notesMaster" Target="/ppt/notesMasters/notesMaster1.xml" Id="Re23a893a205143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ff486868d4d438f" /><Relationship Type="http://schemas.openxmlformats.org/officeDocument/2006/relationships/notesMaster" Target="/ppt/notesMasters/notesMaster1.xml" Id="R324ba578da2a44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548dc3fc5e409d" /><Relationship Type="http://schemas.openxmlformats.org/officeDocument/2006/relationships/notesMaster" Target="/ppt/notesMasters/notesMaster1.xml" Id="Ra29ae316c7fa47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2a080fba554cea" /><Relationship Type="http://schemas.openxmlformats.org/officeDocument/2006/relationships/notesMaster" Target="/ppt/notesMasters/notesMaster1.xml" Id="Rcd959ef14b944a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0d018cdffd4f4f" /><Relationship Type="http://schemas.openxmlformats.org/officeDocument/2006/relationships/notesMaster" Target="/ppt/notesMasters/notesMaster1.xml" Id="R1174f5ebbf4b44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Difficult or impossible?. A polite refusal and literal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believes he rejected the deadline. Jonas hears that it is difficult but still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Difficult or impossible?. A polite refusal and literal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believes he rejected the deadline. Jonas hears that it is difficult but still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asks Samuel about a Friday deployment deadline.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Difficult or impossible?. A polite refusal and literal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believes he rejected the deadline. Jonas hears that it is difficult but still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and Jonas leave the exchange with opposite conclusions.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Difficult or impossible?. A polite refusal and literal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believes he rejected the deadline. Jonas hears that it is difficult but still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On Thursday Jonas checks readiness and Samuel is surprised.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Difficult or impossible?. A polite refusal and literal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believes he rejected the deadline. Jonas hears that it is difficult but still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and Jonas discover two meanings of difficult.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Difficult or impossible?. A polite refusal and literal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believes he rejected the deadline. Jonas hears that it is difficult but still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gives a clear realistic deadline.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Difficult or impossible?. A polite refusal and literal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believes he rejected the deadline. Jonas hears that it is difficult but still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uses softened language to decline politely. Jonas hears it literally: difficult does not mean impossible. Both leave believing the deadline has been settled, but each has a different day in mind. If an answer changes the plan, say no explicitly and give a realistic alternative immediately.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5943f6abb045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8d91670a604808" /><Relationship Type="http://schemas.openxmlformats.org/officeDocument/2006/relationships/slideLayout" Target="/ppt/slideLayouts/slideLayout1.xml" Id="R14a4d3d2601f478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a4d3d2601f47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a535d9b0814566" /><Relationship Type="http://schemas.openxmlformats.org/officeDocument/2006/relationships/notesSlide" Target="/ppt/notesSlides/notesSlide1.xml" Id="R30fb1608ce1b4acb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0c99d3be5244f44"/><Relationship Type="http://schemas.openxmlformats.org/officeDocument/2006/relationships/image" Target="../media/image.jpeg" Id="Rc8127278187c4794"/><Relationship Type="http://schemas.openxmlformats.org/officeDocument/2006/relationships/notesSlide" Target="/ppt/notesSlides/notesSlide2.xml" Id="R9c2f6a241ccb4c19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b7a9b6b530b44db"/><Relationship Type="http://schemas.openxmlformats.org/officeDocument/2006/relationships/image" Target="../media/image2.jpeg" Id="Rde3e1e0ea8a7415d"/><Relationship Type="http://schemas.openxmlformats.org/officeDocument/2006/relationships/notesSlide" Target="/ppt/notesSlides/notesSlide3.xml" Id="Re11064e6130948e1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fb8de8d925f4163"/><Relationship Type="http://schemas.openxmlformats.org/officeDocument/2006/relationships/image" Target="../media/image3.jpeg" Id="Ra7f544732f4045df"/><Relationship Type="http://schemas.openxmlformats.org/officeDocument/2006/relationships/notesSlide" Target="/ppt/notesSlides/notesSlide4.xml" Id="R34cebf77f6e34b36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94c64b2c18e4ebf"/><Relationship Type="http://schemas.openxmlformats.org/officeDocument/2006/relationships/image" Target="../media/image4.jpeg" Id="R17e1c334df6b4be2"/><Relationship Type="http://schemas.openxmlformats.org/officeDocument/2006/relationships/notesSlide" Target="/ppt/notesSlides/notesSlide5.xml" Id="Raa47a97b6dee4ed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d238558d5af4220"/><Relationship Type="http://schemas.openxmlformats.org/officeDocument/2006/relationships/image" Target="../media/image5.jpeg" Id="R6ee29a921c5642dc"/><Relationship Type="http://schemas.openxmlformats.org/officeDocument/2006/relationships/notesSlide" Target="/ppt/notesSlides/notesSlide6.xml" Id="R65f3ab38d6e2428e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976f6499bc84642"/><Relationship Type="http://schemas.openxmlformats.org/officeDocument/2006/relationships/notesSlide" Target="/ppt/notesSlides/notesSlide7.xml" Id="R97b1ff719849453c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B4E3C7-E970-41B6-845E-2E51DAB0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1C4164-CFA3-43C8-870D-CD3DD36A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Difficult or impossible?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22AC6-A63F-4303-8908-79689F877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A polite refusal and literal meaning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FD1D1D-E01E-46C6-BF77-52D57ACE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Samuel believes he rejected the deadline. Jonas hears that it is difficult but still possible.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DE606F-EAFE-4152-B67C-1924B8BE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6061377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127278187c47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73657E-4C7E-43B8-A462-D667C2262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9E32E-A2D2-4AA8-87E6-40F933FF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Can we have it done by Friday?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FA8CB-F3C7-4606-B385-4E6DAAF0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8979A8-ED0F-4BDF-BB0E-433FB65A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Hmm… Friday will be very difficult.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A2285F-E41D-4D21-94F8-770870FE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A653D-5764-46BF-ADC4-1892ACCCB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65370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3e1e0ea8a741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4FB84C-F8DF-4601-A657-FB334213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C63A41-E203-4B36-9E83-A92B0813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DF045F-8A5F-42A6-80C2-5F1BCBD96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Clearly, no.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0859B8-4D9F-4394-B359-B4E3C1BD6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5CD725-0953-4D5C-87C9-2ABDCA13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936D05-6B35-46E3-A50E-AEA63F75C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Difficult, but possible.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79C0A-9E8A-4298-A475-664A1F79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475F5F-9296-4DA9-82D9-1E12902E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541724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f544732f4045d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488403-AA6A-4FAD-BFD4-E7DE3A9C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ON THURSDAY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0EBE5-31B7-47C6-9D56-30B257C1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248ED7-7B70-4539-99C4-7CF201B62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Samuel, are we ready for tomorrow?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E71AEF-7B28-4585-99D5-C39663B7E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D5F72-AD22-4AA9-BEF3-42F940E8A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Tomorrow? I said Friday would be difficult.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2EBBA-1148-46DD-896B-E779A87D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A6AD2-6266-4856-8833-6D46692B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848029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e1c334df6b4b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1CBF5-5D37-4874-A0EA-359A5210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8EBC07-2717-4565-A25E-E36142E9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Difficult doesn’t mean impossible.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33E6A1-2900-4B21-9A23-05156E8BF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4A1027-A734-4275-AEDE-3F6B8FE55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In that conversation, to me it did.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29847D-EB59-4947-81D2-82AFF461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146707-C31F-49F1-9461-9010E279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141988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e29a921c5642d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9EA251-282D-4AA6-9115-8ACAFD272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8ABFB4-429A-43BD-B6C4-A1DF427E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We can’t make Friday. Tuesday is realistic.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27CC0F-CAA5-4DA3-B902-166F388F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73ACB9-A4A5-40E6-AEAD-D553D444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Now I know.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A2D92D-4F9F-42F1-95AB-39C070C0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B1F46-4B01-411F-A7F0-04D0C0B17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39981486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DBE12731-944C-4DF8-909C-6C8A44FECC7B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78318BEE-090A-422A-A907-F68D2C5B4E8F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8063A9BE-BFD1-4963-B426-ACB3C869C298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 uses softened language to decline politely.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 hears it literally: difficult does not mean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impossible. Both leave believing the deadline has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been settled, but each has a different day in mind.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If an answer changes the plan, say no explicitly and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give a realistic alternative immediately.</a:t>
            </a:r>
          </a:p>
        </p:txBody>
      </p:sp>
      <p:sp>
        <p:nvSpPr>
          <p:cNvPr id="5" name="">
            <a:extLst>
              <a:ext uri="{FF2B5EF4-FFF2-40B4-BE49-F238E27FC236}">
                <ns3:creationId id="{4B0E08A1-FE88-4301-B2C1-4C36AA518E66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B35E6142-4BA5-48CA-91A7-F56ADC4D86B6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8063A9BE-BFD1-4963-B426-ACB3C869C298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4382801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2026-09-11T04:44:50.3950000Z</dcterms:created>
  <dcterms:modified xsi:type="dcterms:W3CDTF">2026-09-11T04:44:50.3950000Z</dcterms:modified>
</coreProperties>
</file>