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c87ba677834edd" /><Relationship Type="http://schemas.openxmlformats.org/officeDocument/2006/relationships/extended-properties" Target="/docProps/app.xml" Id="Rdffa0ad99ad84f67" /><Relationship Type="http://schemas.openxmlformats.org/officeDocument/2006/relationships/officeDocument" Target="/ppt/presentation.xml" Id="R32ec0a1add5e4e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446d4d5cba4fea"/>
  </p:sldMasterIdLst>
  <p:notesMasterIdLst>
    <p:notesMasterId xmlns:r="http://schemas.openxmlformats.org/officeDocument/2006/relationships" r:id="R46090ac2bd344b7c"/>
  </p:notesMasterIdLst>
  <p:sldIdLst>
    <p:sldId xmlns:r="http://schemas.openxmlformats.org/officeDocument/2006/relationships" id="256" r:id="Ra52d9ca9639e4ceb"/>
    <p:sldId xmlns:r="http://schemas.openxmlformats.org/officeDocument/2006/relationships" id="257" r:id="R2d43360178c64bd3"/>
    <p:sldId xmlns:r="http://schemas.openxmlformats.org/officeDocument/2006/relationships" id="258" r:id="Rb5681158331c4279"/>
    <p:sldId xmlns:r="http://schemas.openxmlformats.org/officeDocument/2006/relationships" id="259" r:id="Re438cc7d5a5f4c34"/>
    <p:sldId xmlns:r="http://schemas.openxmlformats.org/officeDocument/2006/relationships" id="260" r:id="Rf1e615fb40264e94"/>
    <p:sldId xmlns:r="http://schemas.openxmlformats.org/officeDocument/2006/relationships" id="261" r:id="Rce9a7601937543e5"/>
    <p:sldId xmlns:r="http://schemas.openxmlformats.org/officeDocument/2006/relationships" id="262" r:id="R156e3d3240764953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fd31978965453a" /><Relationship Type="http://schemas.openxmlformats.org/officeDocument/2006/relationships/slideMaster" Target="/ppt/slideMasters/slideMaster1.xml" Id="R67446d4d5cba4fea" /><Relationship Type="http://schemas.openxmlformats.org/officeDocument/2006/relationships/notesMaster" Target="/ppt/notesMasters/notesMaster1.xml" Id="R46090ac2bd344b7c" /><Relationship Type="http://schemas.openxmlformats.org/officeDocument/2006/relationships/presProps" Target="/ppt/presProps.xml" Id="R11e3906a073745bf" /><Relationship Type="http://schemas.openxmlformats.org/officeDocument/2006/relationships/tableStyles" Target="/ppt/tableStyles.xml" Id="R99791e65ddae41a8" /><Relationship Type="http://schemas.openxmlformats.org/officeDocument/2006/relationships/slide" Target="/ppt/slides/slide1.xml" Id="Ra52d9ca9639e4ceb" /><Relationship Type="http://schemas.openxmlformats.org/officeDocument/2006/relationships/slide" Target="/ppt/slides/slide2.xml" Id="R2d43360178c64bd3" /><Relationship Type="http://schemas.openxmlformats.org/officeDocument/2006/relationships/slide" Target="/ppt/slides/slide3.xml" Id="Rb5681158331c4279" /><Relationship Type="http://schemas.openxmlformats.org/officeDocument/2006/relationships/slide" Target="/ppt/slides/slide4.xml" Id="Re438cc7d5a5f4c34" /><Relationship Type="http://schemas.openxmlformats.org/officeDocument/2006/relationships/slide" Target="/ppt/slides/slide5.xml" Id="Rf1e615fb40264e94" /><Relationship Type="http://schemas.openxmlformats.org/officeDocument/2006/relationships/slide" Target="/ppt/slides/slide6.xml" Id="Rce9a7601937543e5" /><Relationship Type="http://schemas.openxmlformats.org/officeDocument/2006/relationships/slide" Target="/ppt/slides/slide7.xml" Id="R156e3d32407649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f24c0ee6244e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730502ae1f4aae" /><Relationship Type="http://schemas.openxmlformats.org/officeDocument/2006/relationships/notesMaster" Target="/ppt/notesMasters/notesMaster1.xml" Id="R079a75d4bf9149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5f3e0f7600404b" /><Relationship Type="http://schemas.openxmlformats.org/officeDocument/2006/relationships/notesMaster" Target="/ppt/notesMasters/notesMaster1.xml" Id="Rfac5944948c048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9bae79edabc42ab" /><Relationship Type="http://schemas.openxmlformats.org/officeDocument/2006/relationships/notesMaster" Target="/ppt/notesMasters/notesMaster1.xml" Id="Rd93e5bba6f814c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f1a9b7421b42ea" /><Relationship Type="http://schemas.openxmlformats.org/officeDocument/2006/relationships/notesMaster" Target="/ppt/notesMasters/notesMaster1.xml" Id="R6e6ed6f9d1e543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c1c096b5514f5a" /><Relationship Type="http://schemas.openxmlformats.org/officeDocument/2006/relationships/notesMaster" Target="/ppt/notesMasters/notesMaster1.xml" Id="R6e878d64a3a041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7107103cb44d75" /><Relationship Type="http://schemas.openxmlformats.org/officeDocument/2006/relationships/notesMaster" Target="/ppt/notesMasters/notesMaster1.xml" Id="Re2899efeffbc46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de2525aad7412b" /><Relationship Type="http://schemas.openxmlformats.org/officeDocument/2006/relationships/notesMaster" Target="/ppt/notesMasters/notesMaster1.xml" Id="Rc6f73beae97147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asks Jonas a small question and Jonas tells him to try alone first.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works independently and does not want to interrupt Jonas.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During a review Jonas says Olek asks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names the difference between a small issue and real risk.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and Jonas write down a clear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When am I supposed to ask?. Independence and an unspoken escalation threshold.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tells Olek to ask less, then criticises him for asking for help too late.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has a clear internal line between asking too early and a necessary request for help. Olek does not know that line, so the messages ask less and you should have asked create a trap. Independence works only when both sides know the threshold: how long to try alone and what level of risk requires immediate escalation.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7d00216cb146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005544c7ab49c9" /><Relationship Type="http://schemas.openxmlformats.org/officeDocument/2006/relationships/slideLayout" Target="/ppt/slideLayouts/slideLayout1.xml" Id="Rbd667b43f27946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667b43f27946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1d67290144c0e" /><Relationship Type="http://schemas.openxmlformats.org/officeDocument/2006/relationships/notesSlide" Target="/ppt/notesSlides/notesSlide1.xml" Id="R454bbc06feb1439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b3b7fb7814c4657"/><Relationship Type="http://schemas.openxmlformats.org/officeDocument/2006/relationships/image" Target="../media/image.jpeg" Id="Rc42b7b2b9b4c4d18"/><Relationship Type="http://schemas.openxmlformats.org/officeDocument/2006/relationships/notesSlide" Target="/ppt/notesSlides/notesSlide2.xml" Id="R1aa3db28d90643e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0d9552728df434e"/><Relationship Type="http://schemas.openxmlformats.org/officeDocument/2006/relationships/image" Target="../media/image2.jpeg" Id="R39c1b825c33e4985"/><Relationship Type="http://schemas.openxmlformats.org/officeDocument/2006/relationships/notesSlide" Target="/ppt/notesSlides/notesSlide3.xml" Id="Ra003ddbaa67a479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61cc86cd7ed47ec"/><Relationship Type="http://schemas.openxmlformats.org/officeDocument/2006/relationships/image" Target="../media/image3.jpeg" Id="Rc17c39efea5b4f72"/><Relationship Type="http://schemas.openxmlformats.org/officeDocument/2006/relationships/notesSlide" Target="/ppt/notesSlides/notesSlide4.xml" Id="Rb4f44e8a5a7a4b9b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1b61f1d95f54773"/><Relationship Type="http://schemas.openxmlformats.org/officeDocument/2006/relationships/image" Target="../media/image4.jpeg" Id="R62278bec7c13412c"/><Relationship Type="http://schemas.openxmlformats.org/officeDocument/2006/relationships/notesSlide" Target="/ppt/notesSlides/notesSlide5.xml" Id="R98f43d2b3a814c9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406cfaddafe4d47"/><Relationship Type="http://schemas.openxmlformats.org/officeDocument/2006/relationships/image" Target="../media/image5.jpeg" Id="Rcce826e4c1c14b73"/><Relationship Type="http://schemas.openxmlformats.org/officeDocument/2006/relationships/notesSlide" Target="/ppt/notesSlides/notesSlide6.xml" Id="R305e345c80ea416a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19218464e984579"/><Relationship Type="http://schemas.openxmlformats.org/officeDocument/2006/relationships/notesSlide" Target="/ppt/notesSlides/notesSlide7.xml" Id="R421009e10af04f2b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0114D-AD53-462F-8D40-9792814B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5A5A3-BC96-4685-8F37-3BA880B45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When am I supposed to ask?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DBFE46-ACB4-4948-BFF4-31E9A90D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Independence and an unspoken escalation threshold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65212-7977-4B3F-BDFC-49C8231D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tells Olek to ask less, then criticises him for asking for help too late.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F9BE7-FBBC-432D-B91B-992F8C45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807206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b7b2b9b4c4d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E41A20-7F4F-4C89-BDCD-504D9F63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D3094-6582-4B6B-9E3A-8B4FA6E5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Olek, don’t come to me with every small thing. Try it yourself first.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06DDB7-A155-43BD-B95D-FD0AE722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010E4-753A-482E-86DD-2B536F96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Okay.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7AB85-AC28-4C0F-A605-2BB6A594C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84835-0FF4-46BD-A87F-B98811231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383004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1b825c33e49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C509F-C5E3-4192-80A8-ED76DE88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7B851-293E-4B4D-AC66-E9222653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CDA63-52A7-40F9-B9CA-04499F33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728716"/>
            <a:ext cx="43815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I’m supposed to show more independence.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3C653-1337-435C-A394-4BAB4096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DBEBC-10A3-4D8F-9A7F-6F49C53A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561942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7c39efea5b4f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E181A-9D80-4E1A-9D98-6BC8727C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DURING THE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89BB1F-53F0-42C7-B025-C9124448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1CD097-A470-4859-9D59-6DF0D757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One thing: when you get stuck, you ask for help too late.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94EF3C-EA16-4949-B2EF-1E5F1045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7C0E7-6897-4D8B-A40A-2D543BAA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But you told me to ask less.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5CB0C-3461-4BFE-B55F-F986DA00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DA1810-F42C-4251-A747-97C87731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85619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78bec7c13412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7EAFC-BCDE-46FD-AADD-562E42A0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18532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967657-A394-4560-B6B4-F1E9B391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170932"/>
            <a:ext cx="3333750" cy="1420368"/>
          </a:xfrm>
          <a:prstGeom xmlns:a="http://schemas.openxmlformats.org/drawingml/2006/main" prst="roundRect">
            <a:avLst>
              <a:gd name="adj" fmla="val 1743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Ask less about small things, but immediately when timing or quality is at risk.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823C9-0E6E-49C7-ABA9-DE51F354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20957F-DBE5-487C-A0D0-624A085C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How was I supposed to know that threshold?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00EFC-C30F-4864-A272-CB6531C4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063D8-CE99-4111-968A-2E7B64D9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85135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e826e4c1c14b7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B4A04-3152-4452-8E6C-7DB46BA6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1070FF-F355-4BA9-92E1-BC282366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If you are still stuck after an hour or see a risk, ask.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2279C6-656C-4F05-8339-A0128382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97C97-B670-49FE-A203-E9E18B44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Now those messages don’t contradict each other.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2A371-C65A-4649-AFD4-BD465651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9F467B-58A1-445B-8855-68E6D78E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914397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34C9165F-B211-4CA8-A598-42238A3FC556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9F676E8F-5E10-437F-BD4B-491B1E900C8C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42888602-021E-4371-95B0-80FA76B28E2C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has a clear internal line between asking too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early and a necessary request for help. Olek does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not know that line, so the messages ask less and you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should have asked create a trap. Independence works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only when both sides know the threshold: how long to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try alone and what level of risk requires immediate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escalation.</a:t>
            </a:r>
          </a:p>
        </p:txBody>
      </p:sp>
      <p:sp>
        <p:nvSpPr>
          <p:cNvPr id="5" name="">
            <a:extLst>
              <a:ext uri="{FF2B5EF4-FFF2-40B4-BE49-F238E27FC236}">
                <ns3:creationId id="{11A89C03-0544-4BF2-AA8D-9E0FA9DB87B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6A2D9EDB-A49C-4865-BF26-ACA1ED96DBA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42888602-021E-4371-95B0-80FA76B28E2C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7540781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2026-09-11T04:44:49.7290000Z</dcterms:created>
  <dcterms:modified xsi:type="dcterms:W3CDTF">2026-09-11T04:44:49.7290000Z</dcterms:modified>
</coreProperties>
</file>