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9dce24eff541d6" /><Relationship Type="http://schemas.openxmlformats.org/officeDocument/2006/relationships/extended-properties" Target="/docProps/app.xml" Id="R9c85ef20e32a489e" /><Relationship Type="http://schemas.openxmlformats.org/officeDocument/2006/relationships/officeDocument" Target="/ppt/presentation.xml" Id="R7f4b0514c54741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e07ce515974a06"/>
  </p:sldMasterIdLst>
  <p:notesMasterIdLst>
    <p:notesMasterId xmlns:r="http://schemas.openxmlformats.org/officeDocument/2006/relationships" r:id="R723cf4d753b74832"/>
  </p:notesMasterIdLst>
  <p:sldIdLst>
    <p:sldId xmlns:r="http://schemas.openxmlformats.org/officeDocument/2006/relationships" id="256" r:id="R6b3cfc3262c249a7"/>
    <p:sldId xmlns:r="http://schemas.openxmlformats.org/officeDocument/2006/relationships" id="257" r:id="R60fba07ea70946f9"/>
    <p:sldId xmlns:r="http://schemas.openxmlformats.org/officeDocument/2006/relationships" id="258" r:id="R0bf1f8d391234ee1"/>
    <p:sldId xmlns:r="http://schemas.openxmlformats.org/officeDocument/2006/relationships" id="259" r:id="R133bb0a949e84c50"/>
    <p:sldId xmlns:r="http://schemas.openxmlformats.org/officeDocument/2006/relationships" id="260" r:id="R3599657b43cd41b4"/>
    <p:sldId xmlns:r="http://schemas.openxmlformats.org/officeDocument/2006/relationships" id="261" r:id="R06d85709080b44df"/>
    <p:sldId xmlns:r="http://schemas.openxmlformats.org/officeDocument/2006/relationships" id="262" r:id="Ra6cfb45f636c4acd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6086f4a2dd4a6f" /><Relationship Type="http://schemas.openxmlformats.org/officeDocument/2006/relationships/slideMaster" Target="/ppt/slideMasters/slideMaster1.xml" Id="Re6e07ce515974a06" /><Relationship Type="http://schemas.openxmlformats.org/officeDocument/2006/relationships/notesMaster" Target="/ppt/notesMasters/notesMaster1.xml" Id="R723cf4d753b74832" /><Relationship Type="http://schemas.openxmlformats.org/officeDocument/2006/relationships/presProps" Target="/ppt/presProps.xml" Id="R21aa19135dc9428d" /><Relationship Type="http://schemas.openxmlformats.org/officeDocument/2006/relationships/tableStyles" Target="/ppt/tableStyles.xml" Id="Rb5de2f91166a4da3" /><Relationship Type="http://schemas.openxmlformats.org/officeDocument/2006/relationships/slide" Target="/ppt/slides/slide1.xml" Id="R6b3cfc3262c249a7" /><Relationship Type="http://schemas.openxmlformats.org/officeDocument/2006/relationships/slide" Target="/ppt/slides/slide2.xml" Id="R60fba07ea70946f9" /><Relationship Type="http://schemas.openxmlformats.org/officeDocument/2006/relationships/slide" Target="/ppt/slides/slide3.xml" Id="R0bf1f8d391234ee1" /><Relationship Type="http://schemas.openxmlformats.org/officeDocument/2006/relationships/slide" Target="/ppt/slides/slide4.xml" Id="R133bb0a949e84c50" /><Relationship Type="http://schemas.openxmlformats.org/officeDocument/2006/relationships/slide" Target="/ppt/slides/slide5.xml" Id="R3599657b43cd41b4" /><Relationship Type="http://schemas.openxmlformats.org/officeDocument/2006/relationships/slide" Target="/ppt/slides/slide6.xml" Id="R06d85709080b44df" /><Relationship Type="http://schemas.openxmlformats.org/officeDocument/2006/relationships/slide" Target="/ppt/slides/slide7.xml" Id="Ra6cfb45f636c4a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c971e1676c43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eb6aa4ecd54f34" /><Relationship Type="http://schemas.openxmlformats.org/officeDocument/2006/relationships/notesMaster" Target="/ppt/notesMasters/notesMaster1.xml" Id="Rc70e4735654048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85f08d828d47a6" /><Relationship Type="http://schemas.openxmlformats.org/officeDocument/2006/relationships/notesMaster" Target="/ppt/notesMasters/notesMaster1.xml" Id="Rea98a3af8f284d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a88bd9ecf94f2d" /><Relationship Type="http://schemas.openxmlformats.org/officeDocument/2006/relationships/notesMaster" Target="/ppt/notesMasters/notesMaster1.xml" Id="R888028a5d52f49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2220429b2e4688" /><Relationship Type="http://schemas.openxmlformats.org/officeDocument/2006/relationships/notesMaster" Target="/ppt/notesMasters/notesMaster1.xml" Id="Rb473b7fb2cf34f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83cf26d59d473b" /><Relationship Type="http://schemas.openxmlformats.org/officeDocument/2006/relationships/notesMaster" Target="/ppt/notesMasters/notesMaster1.xml" Id="Rf04633ee57a246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d4c641e4af4855" /><Relationship Type="http://schemas.openxmlformats.org/officeDocument/2006/relationships/notesMaster" Target="/ppt/notesMasters/notesMaster1.xml" Id="R73bc621408b1468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6cd05c20174567" /><Relationship Type="http://schemas.openxmlformats.org/officeDocument/2006/relationships/notesMaster" Target="/ppt/notesMasters/notesMaster1.xml" Id="R7cbe029ccff84c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country is not an instruction manual. Cultural knowledge and stereotyping.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Amira’s culture. The map starts answering for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country is not an instruction manual. Cultural knowledge and stereotyping.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Amira’s culture. The map starts answering for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reads a short cultural profile of Egypt before a meeting.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country is not an instruction manual. Cultural knowledge and stereotyping.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Amira’s culture. The map starts answering for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plans a debate and leaves Amira out of the critical role.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country is not an instruction manual. Cultural knowledge and stereotyping.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Amira’s culture. The map starts answering for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After the meeting Amira asks Anna why she was excluded.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country is not an instruction manual. Cultural knowledge and stereotyping.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Amira’s culture. The map starts answering for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explains her experience and role in the project.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country is not an instruction manual. Cultural knowledge and stereotyping.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Amira’s culture. The map starts answering for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sets the country map aside and asks Amira about her own preferences.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country is not an instruction manual. Cultural knowledge and stereotyping.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Amira’s culture. The map starts answering for the person.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account for cultural differences, but treats a statistical country profile as a ready-made description of Amira and makes a decision without her. Knowledge meant to increase empathy then takes away the individual’s chance to show who she is. A map helps when it suggests what to ask. It harms when it answers for the person in advance.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e3153197be4de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564bc8de764fb0" /><Relationship Type="http://schemas.openxmlformats.org/officeDocument/2006/relationships/slideLayout" Target="/ppt/slideLayouts/slideLayout1.xml" Id="R5dd2567c062e46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d2567c062e46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7fa47466d4406f" /><Relationship Type="http://schemas.openxmlformats.org/officeDocument/2006/relationships/notesSlide" Target="/ppt/notesSlides/notesSlide1.xml" Id="R2af9a3aec41f4e60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e9dde1c029741db"/><Relationship Type="http://schemas.openxmlformats.org/officeDocument/2006/relationships/image" Target="../media/image.jpeg" Id="R46228d1613c84c1e"/><Relationship Type="http://schemas.openxmlformats.org/officeDocument/2006/relationships/notesSlide" Target="/ppt/notesSlides/notesSlide2.xml" Id="R51b178122995496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b306b400c6c4b25"/><Relationship Type="http://schemas.openxmlformats.org/officeDocument/2006/relationships/image" Target="../media/image2.jpeg" Id="R1f14410ff2604457"/><Relationship Type="http://schemas.openxmlformats.org/officeDocument/2006/relationships/notesSlide" Target="/ppt/notesSlides/notesSlide3.xml" Id="R247ab9392fdd4e5a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6a0472c29e64d57"/><Relationship Type="http://schemas.openxmlformats.org/officeDocument/2006/relationships/image" Target="../media/image3.jpeg" Id="R2461471ca18b4ed8"/><Relationship Type="http://schemas.openxmlformats.org/officeDocument/2006/relationships/notesSlide" Target="/ppt/notesSlides/notesSlide4.xml" Id="Rf84a35fc1b6f4bf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8a6217c5e1b4397"/><Relationship Type="http://schemas.openxmlformats.org/officeDocument/2006/relationships/image" Target="../media/image4.jpeg" Id="R7704a89d737f408f"/><Relationship Type="http://schemas.openxmlformats.org/officeDocument/2006/relationships/notesSlide" Target="/ppt/notesSlides/notesSlide5.xml" Id="R16198b633f304882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493965212ec4a8f"/><Relationship Type="http://schemas.openxmlformats.org/officeDocument/2006/relationships/image" Target="../media/image5.jpeg" Id="R8e4e61630eef4166"/><Relationship Type="http://schemas.openxmlformats.org/officeDocument/2006/relationships/notesSlide" Target="/ppt/notesSlides/notesSlide6.xml" Id="R5c46e373978e4693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75831be3be74b0a"/><Relationship Type="http://schemas.openxmlformats.org/officeDocument/2006/relationships/notesSlide" Target="/ppt/notesSlides/notesSlide7.xml" Id="R1ab3fefa32f14001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CF4D72-7463-4794-80BE-584920D84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107903-7CFA-42B9-B1FE-E064CC97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 country is not an instruction manual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E8115D-6311-4BE5-AEFE-F29A6309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Cultural knowledge and stereotyping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52A408-C21B-45D3-9E7F-D5B7E9DD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wants to account for Amira’s culture. The map starts answering for the person.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A05ABD-6187-47C5-9F62-72122E59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6264594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228d1613c84c1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FB856-9B93-437D-B491-06F164D39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30382-78EC-4100-B38A-DD28F05C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E0C11-2CD8-4704-9C85-BCFC1DAD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624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 Egypt, people may challenge leaders less openly. Good to know.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3A9632-07CC-4377-8E6E-E7EEDE2C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8E980-842E-4310-8CE7-A570A97B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213186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14410ff26044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E40022-B522-4785-B627-DA41F0FE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58084-5672-41C0-9D8B-8D5FC215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94A0C-3CCD-4179-AD11-0466B390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438150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won’t put Amira in a position where she has to challenge her boss in public.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C5463-6036-45C5-80F0-B253404E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79C878-F4ED-4190-9C1F-65D60AD1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895817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1471ca18b4e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CCB9A-D047-4D37-AADD-F4C117D0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AFTER THE MEETING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2D5A4-784C-4643-932B-C8079651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33B593-395D-40D6-A164-DB237639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Anna, why didn’t you ask me to assess the solution?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3CF89D-B1E8-45A6-BB7B-9CD0CA5A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018532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0A534E-200B-4BEF-A34C-3F67235C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170932"/>
            <a:ext cx="3333750" cy="1420368"/>
          </a:xfrm>
          <a:prstGeom xmlns:a="http://schemas.openxmlformats.org/drawingml/2006/main" prst="roundRect">
            <a:avLst>
              <a:gd name="adj" fmla="val 1743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thought disagreeing with your boss in public would be uncomfortable for you.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D2C465-62C3-4B0D-BDC3-76EE01C8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8972DE-032A-491E-B5D3-67DDEC3B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117743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4a89d737f40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89D099-D7DF-4150-93A3-D189736C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E25C8-25D8-4741-BB4E-D6623D0B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studied and work here, and I’m on this project precisely to challenge solutions.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1E4A6C-C30C-451A-97E6-FBEC250F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447DE-C0E7-434B-9CD8-AFA06DEEE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164853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e61630eef41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423CE-DFCA-4760-A6AA-2F7C5D8C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512D2C-8F33-4D57-AA7F-AF146CE83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should have asked you instead of answering for you.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0923C5-6B39-4208-8A45-98683295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CCDDD-9754-45D3-996D-ED7C006C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map can suggest questions. It cannot answer for 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BCAE1-0F29-46AD-9C21-81BD8261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8EDEA-EB4E-41BC-A676-97C3C857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02737021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7FBFF597-5960-419F-AE4B-6D4EF0F4251B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A2A11BEC-EB9E-40D5-B12D-2BE4D9B633F5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C9FB6623-3491-4A44-9EBB-2E1EABC014FB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wants to account for cultural differences, but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treats a statistical country profile as a ready-made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description of Amira and makes a decision without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her. Knowledge meant to increase empathy then takes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away the individual’s chance to show who she is.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map helps when it suggests what to ask. It harms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when it answers for the person in advance.</a:t>
            </a:r>
          </a:p>
        </p:txBody>
      </p:sp>
      <p:sp>
        <p:nvSpPr>
          <p:cNvPr id="5" name="">
            <a:extLst>
              <a:ext uri="{FF2B5EF4-FFF2-40B4-BE49-F238E27FC236}">
                <ns3:creationId id="{3B187A2C-9192-4562-BE01-1A524F7996E7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684C3B32-71DD-4621-94FE-B1112E88BA4C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C9FB6623-3491-4A44-9EBB-2E1EABC014FB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20896928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2026-09-11T04:44:48.0790000Z</dcterms:created>
  <dcterms:modified xsi:type="dcterms:W3CDTF">2026-09-11T04:44:48.0790000Z</dcterms:modified>
</coreProperties>
</file>