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5b03e351fec04631" /><Relationship Type="http://schemas.openxmlformats.org/officeDocument/2006/relationships/extended-properties" Target="/docProps/app.xml" Id="R9c12a1b6300e4550" /><Relationship Type="http://schemas.openxmlformats.org/officeDocument/2006/relationships/officeDocument" Target="/ppt/presentation.xml" Id="R1d78e978dfd04312" /></Relationships>
</file>

<file path=ppt/presentation.xml><?xml version="1.0" encoding="utf-8"?>
<p:presentation xmlns:p="http://schemas.openxmlformats.org/presentationml/2006/main">
  <p:sldMasterIdLst>
    <p:sldMasterId xmlns:r="http://schemas.openxmlformats.org/officeDocument/2006/relationships" id="2147483648" r:id="Rec1d7166e9f34953"/>
  </p:sldMasterIdLst>
  <p:notesMasterIdLst>
    <p:notesMasterId xmlns:r="http://schemas.openxmlformats.org/officeDocument/2006/relationships" r:id="Rf35e7e4b6b64489e"/>
  </p:notesMasterIdLst>
  <p:sldIdLst>
    <p:sldId xmlns:r="http://schemas.openxmlformats.org/officeDocument/2006/relationships" id="256" r:id="R6edb51fac2f34b5e"/>
    <p:sldId xmlns:r="http://schemas.openxmlformats.org/officeDocument/2006/relationships" id="257" r:id="R3036c3bb47ae400e"/>
    <p:sldId xmlns:r="http://schemas.openxmlformats.org/officeDocument/2006/relationships" id="258" r:id="R27955bb7b7bc400d"/>
    <p:sldId xmlns:r="http://schemas.openxmlformats.org/officeDocument/2006/relationships" id="259" r:id="Rd194d3cb496f4205"/>
    <p:sldId xmlns:r="http://schemas.openxmlformats.org/officeDocument/2006/relationships" id="260" r:id="R22264ea736364d50"/>
    <p:sldId xmlns:r="http://schemas.openxmlformats.org/officeDocument/2006/relationships" id="261" r:id="Rd2ce1141fbe64a71"/>
    <p:sldId xmlns:r="http://schemas.openxmlformats.org/officeDocument/2006/relationships" id="262" r:id="R86256a3a559b4f05"/>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f57b9222ccd476d" /><Relationship Type="http://schemas.openxmlformats.org/officeDocument/2006/relationships/slideMaster" Target="/ppt/slideMasters/slideMaster1.xml" Id="Rec1d7166e9f34953" /><Relationship Type="http://schemas.openxmlformats.org/officeDocument/2006/relationships/notesMaster" Target="/ppt/notesMasters/notesMaster1.xml" Id="Rf35e7e4b6b64489e" /><Relationship Type="http://schemas.openxmlformats.org/officeDocument/2006/relationships/presProps" Target="/ppt/presProps.xml" Id="R60fa4ab566ae4b2e" /><Relationship Type="http://schemas.openxmlformats.org/officeDocument/2006/relationships/tableStyles" Target="/ppt/tableStyles.xml" Id="Re5c6e7bf61b94daf" /><Relationship Type="http://schemas.openxmlformats.org/officeDocument/2006/relationships/slide" Target="/ppt/slides/slide1.xml" Id="R6edb51fac2f34b5e" /><Relationship Type="http://schemas.openxmlformats.org/officeDocument/2006/relationships/slide" Target="/ppt/slides/slide2.xml" Id="R3036c3bb47ae400e" /><Relationship Type="http://schemas.openxmlformats.org/officeDocument/2006/relationships/slide" Target="/ppt/slides/slide3.xml" Id="R27955bb7b7bc400d" /><Relationship Type="http://schemas.openxmlformats.org/officeDocument/2006/relationships/slide" Target="/ppt/slides/slide4.xml" Id="Rd194d3cb496f4205" /><Relationship Type="http://schemas.openxmlformats.org/officeDocument/2006/relationships/slide" Target="/ppt/slides/slide5.xml" Id="R22264ea736364d50" /><Relationship Type="http://schemas.openxmlformats.org/officeDocument/2006/relationships/slide" Target="/ppt/slides/slide6.xml" Id="Rd2ce1141fbe64a71" /><Relationship Type="http://schemas.openxmlformats.org/officeDocument/2006/relationships/slide" Target="/ppt/slides/slide7.xml" Id="R86256a3a559b4f0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e8700062144d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be62398c760401f" /><Relationship Type="http://schemas.openxmlformats.org/officeDocument/2006/relationships/notesMaster" Target="/ppt/notesMasters/notesMaster1.xml" Id="Rc90ac892ae854f51" /></Relationships>
</file>

<file path=ppt/notesSlides/_rels/notesSlide2.xml.rels>&#65279;<?xml version="1.0" encoding="utf-8"?><Relationships xmlns="http://schemas.openxmlformats.org/package/2006/relationships"><Relationship Type="http://schemas.openxmlformats.org/officeDocument/2006/relationships/slide" Target="/ppt/slides/slide2.xml" Id="R33b78cfdab7c485e" /><Relationship Type="http://schemas.openxmlformats.org/officeDocument/2006/relationships/notesMaster" Target="/ppt/notesMasters/notesMaster1.xml" Id="Rd3000aeccd6746d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8e43769d4c548d6" /><Relationship Type="http://schemas.openxmlformats.org/officeDocument/2006/relationships/notesMaster" Target="/ppt/notesMasters/notesMaster1.xml" Id="R436b3c8512a6417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c54662d789b4fac" /><Relationship Type="http://schemas.openxmlformats.org/officeDocument/2006/relationships/notesMaster" Target="/ppt/notesMasters/notesMaster1.xml" Id="R614ae6f0080a42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24296c777a5b41e8" /><Relationship Type="http://schemas.openxmlformats.org/officeDocument/2006/relationships/notesMaster" Target="/ppt/notesMasters/notesMaster1.xml" Id="Rd2df0544f8a74881" /></Relationships>
</file>

<file path=ppt/notesSlides/_rels/notesSlide6.xml.rels>&#65279;<?xml version="1.0" encoding="utf-8"?><Relationships xmlns="http://schemas.openxmlformats.org/package/2006/relationships"><Relationship Type="http://schemas.openxmlformats.org/officeDocument/2006/relationships/slide" Target="/ppt/slides/slide6.xml" Id="R1c52f7ff125b44d0" /><Relationship Type="http://schemas.openxmlformats.org/officeDocument/2006/relationships/notesMaster" Target="/ppt/notesMasters/notesMaster1.xml" Id="R14426d8bf28f4a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8fb18ca9df4ff9" /><Relationship Type="http://schemas.openxmlformats.org/officeDocument/2006/relationships/notesMaster" Target="/ppt/notesMasters/notesMaster1.xml" Id="Rf8cf98cb7f814d2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Olek enthusiastically presents a risky idea to the team.</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Anna rejects Olek’s idea harshly in front of everyone.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At the next meeting the team stays silent and avoids Anna’s gaze.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Anna tells Samuel that the team lacks initiative.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Anna returns and separates criticism of risk from criticism of a person.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 suddenly no one has ideas. Protecting quality and making initiative safe.</a:t>
            </a:r>
          </a:p>
          <a:p xmlns:a="http://schemas.openxmlformats.org/drawingml/2006/main">
            <a:r>
              <a:t/>
            </a:r>
          </a:p>
          <a:p xmlns:a="http://schemas.openxmlformats.org/drawingml/2006/main">
            <a:r>
              <a:t>Anna wants to protect quality. The team learns that saying nothing is safer.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Anna wants to protect quality, so she rejects Olek’s idea harshly and in public. The team sees that an unfinished proposal can end in humiliation and chooses silence. What Anna reads as a lack of initiative is a response to the way she previously reacted to initiative. Ideas can be tested rigorously without judging the person who raised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edc043fdd36422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703f452d0a14196" /><Relationship Type="http://schemas.openxmlformats.org/officeDocument/2006/relationships/slideLayout" Target="/ppt/slideLayouts/slideLayout1.xml" Id="R72f4a178ce1a4d8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f4a178ce1a4d8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ba549e44dc6419f" /><Relationship Type="http://schemas.openxmlformats.org/officeDocument/2006/relationships/notesSlide" Target="/ppt/notesSlides/notesSlide1.xml" Id="R1d16a553583443ce"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3f3896cfbd0b424e"/><Relationship Type="http://schemas.openxmlformats.org/officeDocument/2006/relationships/image" Target="../media/image.jpeg" Id="R279bb72daade463e"/><Relationship Type="http://schemas.openxmlformats.org/officeDocument/2006/relationships/notesSlide" Target="/ppt/notesSlides/notesSlide2.xml" Id="R36829c0ad51f4cc0"/></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b2b0fb70120549ee"/><Relationship Type="http://schemas.openxmlformats.org/officeDocument/2006/relationships/image" Target="../media/image2.jpeg" Id="R5c3befd3bad0458b"/><Relationship Type="http://schemas.openxmlformats.org/officeDocument/2006/relationships/notesSlide" Target="/ppt/notesSlides/notesSlide3.xml" Id="Rca6bed34315f4af2"/></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78ed14a268e24a83"/><Relationship Type="http://schemas.openxmlformats.org/officeDocument/2006/relationships/image" Target="../media/image3.jpeg" Id="Rcdf332fae4164c03"/><Relationship Type="http://schemas.openxmlformats.org/officeDocument/2006/relationships/notesSlide" Target="/ppt/notesSlides/notesSlide4.xml" Id="Rd20ace4ff2c94859"/></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13b2fa4914314957"/><Relationship Type="http://schemas.openxmlformats.org/officeDocument/2006/relationships/image" Target="../media/image4.jpeg" Id="R6769f102e2c94c82"/><Relationship Type="http://schemas.openxmlformats.org/officeDocument/2006/relationships/notesSlide" Target="/ppt/notesSlides/notesSlide5.xml" Id="R1fe423d2019a48db"/></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72dd04c0da2a47fe"/><Relationship Type="http://schemas.openxmlformats.org/officeDocument/2006/relationships/image" Target="../media/image5.jpeg" Id="Rf0d2f30e876f40ef"/><Relationship Type="http://schemas.openxmlformats.org/officeDocument/2006/relationships/notesSlide" Target="/ppt/notesSlides/notesSlide6.xml" Id="R92057e02a37d4b76"/></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098b142ee6084610"/><Relationship Type="http://schemas.openxmlformats.org/officeDocument/2006/relationships/notesSlide" Target="/ppt/notesSlides/notesSlide7.xml" Id="R97714b39bc2e4544"/><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33D1D0E-CFDA-4847-B2BB-496BA44B835D}"/>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08</a:t>
            </a:r>
          </a:p>
        </p:txBody>
      </p:sp>
      <p:sp>
        <p:nvSpPr>
          <p:cNvPr id="2" name="">
            <a:extLst xmlns:a="http://schemas.openxmlformats.org/drawingml/2006/main">
              <a:ext uri="{FF2B5EF4-FFF2-40B4-BE49-F238E27FC236}">
                <a16:creationId xmlns:a16="http://schemas.microsoft.com/office/drawing/2014/main" id="{6B8FE97B-0144-440D-A960-F357F993AC93}"/>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And suddenly no one has ideas</a:t>
            </a:r>
          </a:p>
        </p:txBody>
      </p:sp>
      <p:sp>
        <p:nvSpPr>
          <p:cNvPr id="3" name="">
            <a:extLst xmlns:a="http://schemas.openxmlformats.org/drawingml/2006/main">
              <a:ext uri="{FF2B5EF4-FFF2-40B4-BE49-F238E27FC236}">
                <a16:creationId xmlns:a16="http://schemas.microsoft.com/office/drawing/2014/main" id="{0D1BAF38-51D6-4A1F-9BAF-EFC1CB7AF2B0}"/>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Protecting quality and making initiative safe</a:t>
            </a:r>
          </a:p>
        </p:txBody>
      </p:sp>
      <p:sp>
        <p:nvSpPr>
          <p:cNvPr id="4" name="">
            <a:extLst xmlns:a="http://schemas.openxmlformats.org/drawingml/2006/main">
              <a:ext uri="{FF2B5EF4-FFF2-40B4-BE49-F238E27FC236}">
                <a16:creationId xmlns:a16="http://schemas.microsoft.com/office/drawing/2014/main" id="{8FF69334-B207-4830-9DA2-89D441BB6919}"/>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wants to protect quality. The team learns that saying nothing is safer.</a:t>
            </a:r>
          </a:p>
        </p:txBody>
      </p:sp>
      <p:sp>
        <p:nvSpPr>
          <p:cNvPr id="5" name="">
            <a:extLst xmlns:a="http://schemas.openxmlformats.org/drawingml/2006/main">
              <a:ext uri="{FF2B5EF4-FFF2-40B4-BE49-F238E27FC236}">
                <a16:creationId xmlns:a16="http://schemas.microsoft.com/office/drawing/2014/main" id="{95E073A3-F2E5-4827-9BB2-17CD7BCC7022}"/>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804130778"/>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279bb72daade463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0DB7B2E-0585-4642-8B30-514A90B59C04}"/>
              </a:ext>
            </a:extLst>
          </p:cNvPr>
          <p:cNvSpPr>
            <a:spLocks xmlns:a="http://schemas.openxmlformats.org/drawingml/2006/main" noGrp="1"/>
          </p:cNvSpPr>
          <p:nvPr/>
        </p:nvSpPr>
        <p:spPr>
          <a:xfrm xmlns:a="http://schemas.openxmlformats.org/drawingml/2006/main">
            <a:off x="38957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4BADF8E0-E8BA-464A-8463-4A2A069E8181}"/>
              </a:ext>
            </a:extLst>
          </p:cNvPr>
          <p:cNvSpPr>
            <a:spLocks xmlns:a="http://schemas.openxmlformats.org/drawingml/2006/main" noGrp="1"/>
          </p:cNvSpPr>
          <p:nvPr/>
        </p:nvSpPr>
        <p:spPr>
          <a:xfrm xmlns:a="http://schemas.openxmlformats.org/drawingml/2006/main">
            <a:off x="32575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have a bold idea. I haven’t calculated everything yet.</a:t>
            </a:r>
          </a:p>
        </p:txBody>
      </p:sp>
      <p:sp>
        <p:nvSpPr>
          <p:cNvPr id="4" name="">
            <a:extLst xmlns:a="http://schemas.openxmlformats.org/drawingml/2006/main">
              <a:ext uri="{FF2B5EF4-FFF2-40B4-BE49-F238E27FC236}">
                <a16:creationId xmlns:a16="http://schemas.microsoft.com/office/drawing/2014/main" id="{A8CBCADC-E2A2-4608-A3F1-695AEEF7DA0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8346D153-97E6-49DA-B54D-79240E98163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684936778"/>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c3befd3bad0458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D8BBC89-CB93-4DD1-A927-9E90910439F1}"/>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C50E2FEC-F4FA-4945-8950-E29C726430C3}"/>
              </a:ext>
            </a:extLst>
          </p:cNvPr>
          <p:cNvSpPr>
            <a:spLocks xmlns:a="http://schemas.openxmlformats.org/drawingml/2006/main" noGrp="1"/>
          </p:cNvSpPr>
          <p:nvPr/>
        </p:nvSpPr>
        <p:spPr>
          <a:xfrm xmlns:a="http://schemas.openxmlformats.org/drawingml/2006/main">
            <a:off x="247650" y="5449824"/>
            <a:ext cx="438150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 It’s underdeveloped and irresponsible. How could you bring us an idea like that?</a:t>
            </a:r>
          </a:p>
        </p:txBody>
      </p:sp>
      <p:sp>
        <p:nvSpPr>
          <p:cNvPr id="4" name="">
            <a:extLst xmlns:a="http://schemas.openxmlformats.org/drawingml/2006/main">
              <a:ext uri="{FF2B5EF4-FFF2-40B4-BE49-F238E27FC236}">
                <a16:creationId xmlns:a16="http://schemas.microsoft.com/office/drawing/2014/main" id="{97A9668C-27A1-4CF3-B0F7-3A28BD9E40C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88A68D2-8B32-449F-9334-3538A0D789A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437621818"/>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cdf332fae4164c03"/>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B5E2507-BDAA-4D9B-A9ED-5859A900CD18}"/>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THE NEXT MEETING</a:t>
            </a:r>
          </a:p>
        </p:txBody>
      </p:sp>
      <p:sp>
        <p:nvSpPr>
          <p:cNvPr id="3" name="">
            <a:extLst xmlns:a="http://schemas.openxmlformats.org/drawingml/2006/main">
              <a:ext uri="{FF2B5EF4-FFF2-40B4-BE49-F238E27FC236}">
                <a16:creationId xmlns:a16="http://schemas.microsoft.com/office/drawing/2014/main" id="{71A5CE51-11B5-4841-B1B1-1A82B9378C9F}"/>
              </a:ext>
            </a:extLst>
          </p:cNvPr>
          <p:cNvSpPr>
            <a:spLocks xmlns:a="http://schemas.openxmlformats.org/drawingml/2006/main" noGrp="1"/>
          </p:cNvSpPr>
          <p:nvPr/>
        </p:nvSpPr>
        <p:spPr>
          <a:xfrm xmlns:a="http://schemas.openxmlformats.org/drawingml/2006/main">
            <a:off x="88582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E3E5A689-61FF-4596-B027-9FB019FFF97B}"/>
              </a:ext>
            </a:extLst>
          </p:cNvPr>
          <p:cNvSpPr>
            <a:spLocks xmlns:a="http://schemas.openxmlformats.org/drawingml/2006/main" noGrp="1"/>
          </p:cNvSpPr>
          <p:nvPr/>
        </p:nvSpPr>
        <p:spPr>
          <a:xfrm xmlns:a="http://schemas.openxmlformats.org/drawingml/2006/main">
            <a:off x="247650" y="5867400"/>
            <a:ext cx="333375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Do you have any ideas?</a:t>
            </a:r>
          </a:p>
        </p:txBody>
      </p:sp>
      <p:sp>
        <p:nvSpPr>
          <p:cNvPr id="5" name="">
            <a:extLst xmlns:a="http://schemas.openxmlformats.org/drawingml/2006/main">
              <a:ext uri="{FF2B5EF4-FFF2-40B4-BE49-F238E27FC236}">
                <a16:creationId xmlns:a16="http://schemas.microsoft.com/office/drawing/2014/main" id="{0E378939-AC3F-4648-87B1-763E47AE59C5}"/>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E335C062-97DB-4ADD-819B-45DE3796F7F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890888068"/>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769f102e2c94c8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68E4C3A-76C0-49E3-BA91-64CDF308DC1E}"/>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63842AB7-18D7-4D5F-8A6B-E935979D7014}"/>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99481"/>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Nobody proposes anything. No initiative at all.</a:t>
            </a:r>
          </a:p>
        </p:txBody>
      </p:sp>
      <p:sp>
        <p:nvSpPr>
          <p:cNvPr id="4" name="">
            <a:extLst xmlns:a="http://schemas.openxmlformats.org/drawingml/2006/main">
              <a:ext uri="{FF2B5EF4-FFF2-40B4-BE49-F238E27FC236}">
                <a16:creationId xmlns:a16="http://schemas.microsoft.com/office/drawing/2014/main" id="{3DF6EB5E-3212-4F24-90C4-B105C75315AE}"/>
              </a:ext>
            </a:extLst>
          </p:cNvPr>
          <p:cNvSpPr>
            <a:spLocks xmlns:a="http://schemas.openxmlformats.org/drawingml/2006/main" noGrp="1"/>
          </p:cNvSpPr>
          <p:nvPr/>
        </p:nvSpPr>
        <p:spPr>
          <a:xfrm xmlns:a="http://schemas.openxmlformats.org/drawingml/2006/main">
            <a:off x="494347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D907CD2-8D05-4DCD-88F1-4E82BF131DE2}"/>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What happens when someone brings up a weak idea in front of you?</a:t>
            </a:r>
          </a:p>
        </p:txBody>
      </p:sp>
      <p:sp>
        <p:nvSpPr>
          <p:cNvPr id="6" name="">
            <a:extLst xmlns:a="http://schemas.openxmlformats.org/drawingml/2006/main">
              <a:ext uri="{FF2B5EF4-FFF2-40B4-BE49-F238E27FC236}">
                <a16:creationId xmlns:a16="http://schemas.microsoft.com/office/drawing/2014/main" id="{0EC090F0-7637-48D8-9F9B-188178E87A8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600742B-B138-4C99-881D-E272238EEAF1}"/>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533716458"/>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f0d2f30e876f40ef"/>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DA1C246-A568-4FF5-81B0-137CEAED35BE}"/>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0ED56A9-5365-4EC0-AD0D-D8AE90BDBB67}"/>
              </a:ext>
            </a:extLst>
          </p:cNvPr>
          <p:cNvSpPr>
            <a:spLocks xmlns:a="http://schemas.openxmlformats.org/drawingml/2006/main" noGrp="1"/>
          </p:cNvSpPr>
          <p:nvPr/>
        </p:nvSpPr>
        <p:spPr>
          <a:xfrm xmlns:a="http://schemas.openxmlformats.org/drawingml/2006/main">
            <a:off x="247650" y="5449824"/>
            <a:ext cx="438150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This idea has risks. Let’s examine them together. Bringing it up was useful.</a:t>
            </a:r>
          </a:p>
        </p:txBody>
      </p:sp>
      <p:sp>
        <p:nvSpPr>
          <p:cNvPr id="4" name="">
            <a:extLst xmlns:a="http://schemas.openxmlformats.org/drawingml/2006/main">
              <a:ext uri="{FF2B5EF4-FFF2-40B4-BE49-F238E27FC236}">
                <a16:creationId xmlns:a16="http://schemas.microsoft.com/office/drawing/2014/main" id="{299AED6E-5A4E-40E9-AB14-3BF8A426D42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F9F4D0F1-BECE-454D-883A-E92DEAADA0CB}"/>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302322426"/>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9A1B8A65-C9CF-42EC-B0D4-DE3CC9D569E5}"/>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44338574-08F3-4E81-9A27-84C85F203DB9}"/>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16A16B1C-1EF2-4AB8-BDDE-23E6841749C4}"/>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Anna wants to protect quality, so she rejects Olek’s</a:t>
            </a:r>
            <a:br>
              <a:rPr sz="1100" b="1">
                <a:solidFill>
                  <a:srgbClr val="251B34"/>
                </a:solidFill>
                <a:latin typeface="Outfit"/>
                <a:ea typeface="Outfit"/>
                <a:cs typeface="Outfit"/>
              </a:rPr>
            </a:br>
            <a:r>
              <a:rPr sz="1100" b="1">
                <a:solidFill>
                  <a:srgbClr val="251B34"/>
                </a:solidFill>
                <a:latin typeface="Outfit"/>
                <a:ea typeface="Outfit"/>
                <a:cs typeface="Outfit"/>
              </a:rPr>
              <a:t>idea harshly and in public. The team sees that an</a:t>
            </a:r>
            <a:br>
              <a:rPr sz="1100" b="1">
                <a:solidFill>
                  <a:srgbClr val="251B34"/>
                </a:solidFill>
                <a:latin typeface="Outfit"/>
                <a:ea typeface="Outfit"/>
                <a:cs typeface="Outfit"/>
              </a:rPr>
            </a:br>
            <a:r>
              <a:rPr sz="1100" b="1">
                <a:solidFill>
                  <a:srgbClr val="251B34"/>
                </a:solidFill>
                <a:latin typeface="Outfit"/>
                <a:ea typeface="Outfit"/>
                <a:cs typeface="Outfit"/>
              </a:rPr>
              <a:t>unfinished proposal can end in humiliation and</a:t>
            </a:r>
            <a:br>
              <a:rPr sz="1100" b="1">
                <a:solidFill>
                  <a:srgbClr val="251B34"/>
                </a:solidFill>
                <a:latin typeface="Outfit"/>
                <a:ea typeface="Outfit"/>
                <a:cs typeface="Outfit"/>
              </a:rPr>
            </a:br>
            <a:r>
              <a:rPr sz="1100" b="1">
                <a:solidFill>
                  <a:srgbClr val="251B34"/>
                </a:solidFill>
                <a:latin typeface="Outfit"/>
                <a:ea typeface="Outfit"/>
                <a:cs typeface="Outfit"/>
              </a:rPr>
              <a:t>chooses silence. What Anna reads as a lack of</a:t>
            </a:r>
            <a:br>
              <a:rPr sz="1100" b="1">
                <a:solidFill>
                  <a:srgbClr val="251B34"/>
                </a:solidFill>
                <a:latin typeface="Outfit"/>
                <a:ea typeface="Outfit"/>
                <a:cs typeface="Outfit"/>
              </a:rPr>
            </a:br>
            <a:r>
              <a:rPr sz="1100" b="1">
                <a:solidFill>
                  <a:srgbClr val="251B34"/>
                </a:solidFill>
                <a:latin typeface="Outfit"/>
                <a:ea typeface="Outfit"/>
                <a:cs typeface="Outfit"/>
              </a:rPr>
              <a:t>initiative is a response to the way she previously</a:t>
            </a:r>
            <a:br>
              <a:rPr sz="1100" b="1">
                <a:solidFill>
                  <a:srgbClr val="251B34"/>
                </a:solidFill>
                <a:latin typeface="Outfit"/>
                <a:ea typeface="Outfit"/>
                <a:cs typeface="Outfit"/>
              </a:rPr>
            </a:br>
            <a:r>
              <a:rPr sz="1100" b="1">
                <a:solidFill>
                  <a:srgbClr val="251B34"/>
                </a:solidFill>
                <a:latin typeface="Outfit"/>
                <a:ea typeface="Outfit"/>
                <a:cs typeface="Outfit"/>
              </a:rPr>
              <a:t>reacted to initiative. Ideas can be tested</a:t>
            </a:r>
            <a:br>
              <a:rPr sz="1100" b="1">
                <a:solidFill>
                  <a:srgbClr val="251B34"/>
                </a:solidFill>
                <a:latin typeface="Outfit"/>
                <a:ea typeface="Outfit"/>
                <a:cs typeface="Outfit"/>
              </a:rPr>
            </a:br>
            <a:r>
              <a:rPr sz="1100" b="1">
                <a:solidFill>
                  <a:srgbClr val="251B34"/>
                </a:solidFill>
                <a:latin typeface="Outfit"/>
                <a:ea typeface="Outfit"/>
                <a:cs typeface="Outfit"/>
              </a:rPr>
              <a:t>rigorously without judging the person who raised</a:t>
            </a:r>
            <a:br>
              <a:rPr sz="1100" b="1">
                <a:solidFill>
                  <a:srgbClr val="251B34"/>
                </a:solidFill>
                <a:latin typeface="Outfit"/>
                <a:ea typeface="Outfit"/>
                <a:cs typeface="Outfit"/>
              </a:rPr>
            </a:br>
            <a:r>
              <a:rPr sz="1100" b="1">
                <a:solidFill>
                  <a:srgbClr val="251B34"/>
                </a:solidFill>
                <a:latin typeface="Outfit"/>
                <a:ea typeface="Outfit"/>
                <a:cs typeface="Outfit"/>
              </a:rPr>
              <a:t>them.</a:t>
            </a:r>
          </a:p>
        </p:txBody>
      </p:sp>
      <p:sp>
        <p:nvSpPr>
          <p:cNvPr id="5" name="">
            <a:extLst>
              <a:ext uri="{FF2B5EF4-FFF2-40B4-BE49-F238E27FC236}">
                <ns3:creationId id="{5184EF2C-5F5B-410D-BBE1-F7034A4C7851}"/>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14E8D811-0B30-43BC-8F6F-E3A047D06FF6}"/>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16A16B1C-1EF2-4AB8-BDDE-23E6841749C4}"/>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203390666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2026-09-11T04:44:47.1950000Z</dcterms:created>
  <dcterms:modified xsi:type="dcterms:W3CDTF">2026-09-11T04:44:47.1950000Z</dcterms:modified>
</coreProperties>
</file>