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378ceac2830b4cab" /><Relationship Type="http://schemas.openxmlformats.org/officeDocument/2006/relationships/extended-properties" Target="/docProps/app.xml" Id="Rf6e8156d98f74d85" /><Relationship Type="http://schemas.openxmlformats.org/officeDocument/2006/relationships/officeDocument" Target="/ppt/presentation.xml" Id="Rfb668da21aa94252" /></Relationships>
</file>

<file path=ppt/presentation.xml><?xml version="1.0" encoding="utf-8"?>
<p:presentation xmlns:p="http://schemas.openxmlformats.org/presentationml/2006/main">
  <p:sldMasterIdLst>
    <p:sldMasterId xmlns:r="http://schemas.openxmlformats.org/officeDocument/2006/relationships" id="2147483648" r:id="R1e3537cb7703490b"/>
  </p:sldMasterIdLst>
  <p:notesMasterIdLst>
    <p:notesMasterId xmlns:r="http://schemas.openxmlformats.org/officeDocument/2006/relationships" r:id="R0058bddfaf784351"/>
  </p:notesMasterIdLst>
  <p:sldIdLst>
    <p:sldId xmlns:r="http://schemas.openxmlformats.org/officeDocument/2006/relationships" id="256" r:id="R4c0b9824ebe24a8a"/>
    <p:sldId xmlns:r="http://schemas.openxmlformats.org/officeDocument/2006/relationships" id="257" r:id="R4632e90e784f4dc2"/>
    <p:sldId xmlns:r="http://schemas.openxmlformats.org/officeDocument/2006/relationships" id="258" r:id="R3e36e59600474236"/>
    <p:sldId xmlns:r="http://schemas.openxmlformats.org/officeDocument/2006/relationships" id="259" r:id="R7836498863c34347"/>
    <p:sldId xmlns:r="http://schemas.openxmlformats.org/officeDocument/2006/relationships" id="260" r:id="R48f7da692e984aa7"/>
    <p:sldId xmlns:r="http://schemas.openxmlformats.org/officeDocument/2006/relationships" id="261" r:id="R9a6add00f8fc4e93"/>
    <p:sldId xmlns:r="http://schemas.openxmlformats.org/officeDocument/2006/relationships" id="262" r:id="Re7546409203140a4"/>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95e36e63fce43ab" /><Relationship Type="http://schemas.openxmlformats.org/officeDocument/2006/relationships/slideMaster" Target="/ppt/slideMasters/slideMaster1.xml" Id="R1e3537cb7703490b" /><Relationship Type="http://schemas.openxmlformats.org/officeDocument/2006/relationships/notesMaster" Target="/ppt/notesMasters/notesMaster1.xml" Id="R0058bddfaf784351" /><Relationship Type="http://schemas.openxmlformats.org/officeDocument/2006/relationships/presProps" Target="/ppt/presProps.xml" Id="Rdb6ded5b9b4d4304" /><Relationship Type="http://schemas.openxmlformats.org/officeDocument/2006/relationships/tableStyles" Target="/ppt/tableStyles.xml" Id="R7cd42b1f68674d0c" /><Relationship Type="http://schemas.openxmlformats.org/officeDocument/2006/relationships/slide" Target="/ppt/slides/slide1.xml" Id="R4c0b9824ebe24a8a" /><Relationship Type="http://schemas.openxmlformats.org/officeDocument/2006/relationships/slide" Target="/ppt/slides/slide2.xml" Id="R4632e90e784f4dc2" /><Relationship Type="http://schemas.openxmlformats.org/officeDocument/2006/relationships/slide" Target="/ppt/slides/slide3.xml" Id="R3e36e59600474236" /><Relationship Type="http://schemas.openxmlformats.org/officeDocument/2006/relationships/slide" Target="/ppt/slides/slide4.xml" Id="R7836498863c34347" /><Relationship Type="http://schemas.openxmlformats.org/officeDocument/2006/relationships/slide" Target="/ppt/slides/slide5.xml" Id="R48f7da692e984aa7" /><Relationship Type="http://schemas.openxmlformats.org/officeDocument/2006/relationships/slide" Target="/ppt/slides/slide6.xml" Id="R9a6add00f8fc4e93" /><Relationship Type="http://schemas.openxmlformats.org/officeDocument/2006/relationships/slide" Target="/ppt/slides/slide7.xml" Id="Re7546409203140a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b8d423c5004432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b7affa37cc0416c" /><Relationship Type="http://schemas.openxmlformats.org/officeDocument/2006/relationships/notesMaster" Target="/ppt/notesMasters/notesMaster1.xml" Id="Rb9e507b9c89c459a" /></Relationships>
</file>

<file path=ppt/notesSlides/_rels/notesSlide2.xml.rels>&#65279;<?xml version="1.0" encoding="utf-8"?><Relationships xmlns="http://schemas.openxmlformats.org/package/2006/relationships"><Relationship Type="http://schemas.openxmlformats.org/officeDocument/2006/relationships/slide" Target="/ppt/slides/slide2.xml" Id="Rccf08d5b2e934930" /><Relationship Type="http://schemas.openxmlformats.org/officeDocument/2006/relationships/notesMaster" Target="/ppt/notesMasters/notesMaster1.xml" Id="R7c1968f20d3d44bc" /></Relationships>
</file>

<file path=ppt/notesSlides/_rels/notesSlide3.xml.rels>&#65279;<?xml version="1.0" encoding="utf-8"?><Relationships xmlns="http://schemas.openxmlformats.org/package/2006/relationships"><Relationship Type="http://schemas.openxmlformats.org/officeDocument/2006/relationships/slide" Target="/ppt/slides/slide3.xml" Id="R6e7ac1b200884d57" /><Relationship Type="http://schemas.openxmlformats.org/officeDocument/2006/relationships/notesMaster" Target="/ppt/notesMasters/notesMaster1.xml" Id="R2b0b4d88e1a846c7" /></Relationships>
</file>

<file path=ppt/notesSlides/_rels/notesSlide4.xml.rels>&#65279;<?xml version="1.0" encoding="utf-8"?><Relationships xmlns="http://schemas.openxmlformats.org/package/2006/relationships"><Relationship Type="http://schemas.openxmlformats.org/officeDocument/2006/relationships/slide" Target="/ppt/slides/slide4.xml" Id="Re711267a112444f2" /><Relationship Type="http://schemas.openxmlformats.org/officeDocument/2006/relationships/notesMaster" Target="/ppt/notesMasters/notesMaster1.xml" Id="Ra58c87df3eb74c2e" /></Relationships>
</file>

<file path=ppt/notesSlides/_rels/notesSlide5.xml.rels>&#65279;<?xml version="1.0" encoding="utf-8"?><Relationships xmlns="http://schemas.openxmlformats.org/package/2006/relationships"><Relationship Type="http://schemas.openxmlformats.org/officeDocument/2006/relationships/slide" Target="/ppt/slides/slide5.xml" Id="R64e47133ab9e48e6" /><Relationship Type="http://schemas.openxmlformats.org/officeDocument/2006/relationships/notesMaster" Target="/ppt/notesMasters/notesMaster1.xml" Id="R9bf85aed757f4a0e" /></Relationships>
</file>

<file path=ppt/notesSlides/_rels/notesSlide6.xml.rels>&#65279;<?xml version="1.0" encoding="utf-8"?><Relationships xmlns="http://schemas.openxmlformats.org/package/2006/relationships"><Relationship Type="http://schemas.openxmlformats.org/officeDocument/2006/relationships/slide" Target="/ppt/slides/slide6.xml" Id="R961c5998bc304f40" /><Relationship Type="http://schemas.openxmlformats.org/officeDocument/2006/relationships/notesMaster" Target="/ppt/notesMasters/notesMaster1.xml" Id="R60c1906cc2b945d8" /></Relationships>
</file>

<file path=ppt/notesSlides/_rels/notesSlide7.xml.rels>&#65279;<?xml version="1.0" encoding="utf-8"?><Relationships xmlns="http://schemas.openxmlformats.org/package/2006/relationships"><Relationship Type="http://schemas.openxmlformats.org/officeDocument/2006/relationships/slide" Target="/ppt/slides/slide7.xml" Id="Rd3bceb15a93e46a7" /><Relationship Type="http://schemas.openxmlformats.org/officeDocument/2006/relationships/notesMaster" Target="/ppt/notesMasters/notesMaster1.xml" Id="Reeab12d747e24ce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need to talk. A missing topic and catastrophic assumptions.</a:t>
            </a:r>
          </a:p>
          <a:p xmlns:a="http://schemas.openxmlformats.org/drawingml/2006/main">
            <a:r>
              <a:t/>
            </a:r>
          </a:p>
          <a:p xmlns:a="http://schemas.openxmlformats.org/drawingml/2006/main">
            <a:r>
              <a:t>A message without a topic turns five hours of Maja’s day into an alarm.</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need to talk. A missing topic and catastrophic assumptions.</a:t>
            </a:r>
          </a:p>
          <a:p xmlns:a="http://schemas.openxmlformats.org/drawingml/2006/main">
            <a:r>
              <a:t/>
            </a:r>
          </a:p>
          <a:p xmlns:a="http://schemas.openxmlformats.org/drawingml/2006/main">
            <a:r>
              <a:t>A message without a topic turns five hours of Maja’s day into an alarm.</a:t>
            </a:r>
          </a:p>
          <a:p xmlns:a="http://schemas.openxmlformats.org/drawingml/2006/main">
            <a:r>
              <a:t/>
            </a:r>
          </a:p>
          <a:p xmlns:a="http://schemas.openxmlformats.org/drawingml/2006/main">
            <a:r>
              <a:t>Maja receives a short message from Anna in the morning.</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need to talk. A missing topic and catastrophic assumptions.</a:t>
            </a:r>
          </a:p>
          <a:p xmlns:a="http://schemas.openxmlformats.org/drawingml/2006/main">
            <a:r>
              <a:t/>
            </a:r>
          </a:p>
          <a:p xmlns:a="http://schemas.openxmlformats.org/drawingml/2006/main">
            <a:r>
              <a:t>A message without a topic turns five hours of Maja’s day into an alarm.</a:t>
            </a:r>
          </a:p>
          <a:p xmlns:a="http://schemas.openxmlformats.org/drawingml/2006/main">
            <a:r>
              <a:t/>
            </a:r>
          </a:p>
          <a:p xmlns:a="http://schemas.openxmlformats.org/drawingml/2006/main">
            <a:r>
              <a:t>Maja stares at the screen and remembers recent mistakes.</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need to talk. A missing topic and catastrophic assumptions.</a:t>
            </a:r>
          </a:p>
          <a:p xmlns:a="http://schemas.openxmlformats.org/drawingml/2006/main">
            <a:r>
              <a:t/>
            </a:r>
          </a:p>
          <a:p xmlns:a="http://schemas.openxmlformats.org/drawingml/2006/main">
            <a:r>
              <a:t>A message without a topic turns five hours of Maja’s day into an alarm.</a:t>
            </a:r>
          </a:p>
          <a:p xmlns:a="http://schemas.openxmlformats.org/drawingml/2006/main">
            <a:r>
              <a:t/>
            </a:r>
          </a:p>
          <a:p xmlns:a="http://schemas.openxmlformats.org/drawingml/2006/main">
            <a:r>
              <a:t>Maja waits tensely outside Anna’s office.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need to talk. A missing topic and catastrophic assumptions.</a:t>
            </a:r>
          </a:p>
          <a:p xmlns:a="http://schemas.openxmlformats.org/drawingml/2006/main">
            <a:r>
              <a:t/>
            </a:r>
          </a:p>
          <a:p xmlns:a="http://schemas.openxmlformats.org/drawingml/2006/main">
            <a:r>
              <a:t>A message without a topic turns five hours of Maja’s day into an alarm.</a:t>
            </a:r>
          </a:p>
          <a:p xmlns:a="http://schemas.openxmlformats.org/drawingml/2006/main">
            <a:r>
              <a:t/>
            </a:r>
          </a:p>
          <a:p xmlns:a="http://schemas.openxmlformats.org/drawingml/2006/main">
            <a:r>
              <a:t>Anna calmly invites Maja to join a new project.</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need to talk. A missing topic and catastrophic assumptions.</a:t>
            </a:r>
          </a:p>
          <a:p xmlns:a="http://schemas.openxmlformats.org/drawingml/2006/main">
            <a:r>
              <a:t/>
            </a:r>
          </a:p>
          <a:p xmlns:a="http://schemas.openxmlformats.org/drawingml/2006/main">
            <a:r>
              <a:t>A message without a topic turns five hours of Maja’s day into an alarm.</a:t>
            </a:r>
          </a:p>
          <a:p xmlns:a="http://schemas.openxmlformats.org/drawingml/2006/main">
            <a:r>
              <a:t/>
            </a:r>
          </a:p>
          <a:p xmlns:a="http://schemas.openxmlformats.org/drawingml/2006/main">
            <a:r>
              <a:t>Anna notices Maja’s enormous relief.</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need to talk. A missing topic and catastrophic assumptions.</a:t>
            </a:r>
          </a:p>
          <a:p xmlns:a="http://schemas.openxmlformats.org/drawingml/2006/main">
            <a:r>
              <a:t/>
            </a:r>
          </a:p>
          <a:p xmlns:a="http://schemas.openxmlformats.org/drawingml/2006/main">
            <a:r>
              <a:t>A message without a topic turns five hours of Maja’s day into an alarm.</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a:p xmlns:a="http://schemas.openxmlformats.org/drawingml/2006/main">
            <a:r>
              <a:t/>
            </a:r>
          </a:p>
          <a:p xmlns:a="http://schemas.openxmlformats.org/drawingml/2006/main">
            <a:r>
              <a:t>For Anna, the phrase we need to talk only means that a meeting is needed. Maja does not know the topic, so she fills the gap with the worst possible scenarios. One neutral message turns into five hours of stress. One extra line would fix it: I want to talk about a new project.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8257c24457c45f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adeda3af8e64291" /><Relationship Type="http://schemas.openxmlformats.org/officeDocument/2006/relationships/slideLayout" Target="/ppt/slideLayouts/slideLayout1.xml" Id="R34aa9896ef31490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4aa9896ef31490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517b26fe5ed456b" /><Relationship Type="http://schemas.openxmlformats.org/officeDocument/2006/relationships/notesSlide" Target="/ppt/notesSlides/notesSlide1.xml" Id="R14f9b7407471458e"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8e0cfa7cc7394a94"/><Relationship Type="http://schemas.openxmlformats.org/officeDocument/2006/relationships/image" Target="../media/image.jpeg" Id="Ra08c1a86454e4236"/><Relationship Type="http://schemas.openxmlformats.org/officeDocument/2006/relationships/notesSlide" Target="/ppt/notesSlides/notesSlide2.xml" Id="R91bcb68261a2435f"/></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7012636490a34da4"/><Relationship Type="http://schemas.openxmlformats.org/officeDocument/2006/relationships/image" Target="../media/image2.jpeg" Id="R4e422ba1fd3145d0"/><Relationship Type="http://schemas.openxmlformats.org/officeDocument/2006/relationships/notesSlide" Target="/ppt/notesSlides/notesSlide3.xml" Id="Re52c29e272074d00"/></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5942b16978d44bf6"/><Relationship Type="http://schemas.openxmlformats.org/officeDocument/2006/relationships/image" Target="../media/image3.jpeg" Id="R85ca32c197684722"/><Relationship Type="http://schemas.openxmlformats.org/officeDocument/2006/relationships/notesSlide" Target="/ppt/notesSlides/notesSlide4.xml" Id="Re611da4de8cb40dd"/></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e63a26a74e0941dc"/><Relationship Type="http://schemas.openxmlformats.org/officeDocument/2006/relationships/image" Target="../media/image4.jpeg" Id="Rc70f83992e224caa"/><Relationship Type="http://schemas.openxmlformats.org/officeDocument/2006/relationships/notesSlide" Target="/ppt/notesSlides/notesSlide5.xml" Id="R92f51780d87d4ea9"/></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66d742b7dd004d60"/><Relationship Type="http://schemas.openxmlformats.org/officeDocument/2006/relationships/image" Target="../media/image5.jpeg" Id="Rea09ea64b89d41bd"/><Relationship Type="http://schemas.openxmlformats.org/officeDocument/2006/relationships/notesSlide" Target="/ppt/notesSlides/notesSlide6.xml" Id="R8a13127dcd614e24"/></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64db281fee414f8a"/><Relationship Type="http://schemas.openxmlformats.org/officeDocument/2006/relationships/notesSlide" Target="/ppt/notesSlides/notesSlide7.xml" Id="R7aacb65a12514e3f"/><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22A1C87-800D-4535-961A-812BE0DFE669}"/>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06</a:t>
            </a:r>
          </a:p>
        </p:txBody>
      </p:sp>
      <p:sp>
        <p:nvSpPr>
          <p:cNvPr id="2" name="">
            <a:extLst xmlns:a="http://schemas.openxmlformats.org/drawingml/2006/main">
              <a:ext uri="{FF2B5EF4-FFF2-40B4-BE49-F238E27FC236}">
                <a16:creationId xmlns:a16="http://schemas.microsoft.com/office/drawing/2014/main" id="{99A813DD-0E3B-4909-B70D-0F62D8264B65}"/>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We need to talk</a:t>
            </a:r>
          </a:p>
        </p:txBody>
      </p:sp>
      <p:sp>
        <p:nvSpPr>
          <p:cNvPr id="3" name="">
            <a:extLst xmlns:a="http://schemas.openxmlformats.org/drawingml/2006/main">
              <a:ext uri="{FF2B5EF4-FFF2-40B4-BE49-F238E27FC236}">
                <a16:creationId xmlns:a16="http://schemas.microsoft.com/office/drawing/2014/main" id="{41A44B16-0EFF-4DDA-ADC9-CA6204873346}"/>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A missing topic and catastrophic assumptions</a:t>
            </a:r>
          </a:p>
        </p:txBody>
      </p:sp>
      <p:sp>
        <p:nvSpPr>
          <p:cNvPr id="4" name="">
            <a:extLst xmlns:a="http://schemas.openxmlformats.org/drawingml/2006/main">
              <a:ext uri="{FF2B5EF4-FFF2-40B4-BE49-F238E27FC236}">
                <a16:creationId xmlns:a16="http://schemas.microsoft.com/office/drawing/2014/main" id="{120A7DEB-76E3-4011-8D11-0A753E0685E9}"/>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A message without a topic turns five hours of Maja’s day into an alarm.</a:t>
            </a:r>
          </a:p>
        </p:txBody>
      </p:sp>
      <p:sp>
        <p:nvSpPr>
          <p:cNvPr id="5" name="">
            <a:extLst xmlns:a="http://schemas.openxmlformats.org/drawingml/2006/main">
              <a:ext uri="{FF2B5EF4-FFF2-40B4-BE49-F238E27FC236}">
                <a16:creationId xmlns:a16="http://schemas.microsoft.com/office/drawing/2014/main" id="{EF397E23-9F18-4788-AFCE-1FD17B8A5923}"/>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BEFORE AN IMPORTANT CONVERSATION</a:t>
            </a:r>
          </a:p>
        </p:txBody>
      </p:sp>
    </p:spTree>
    <p:extLst>
      <p:ext uri="{BB962C8B-B14F-4D97-AF65-F5344CB8AC3E}">
        <p14:creationId xmlns:p14="http://schemas.microsoft.com/office/powerpoint/2010/main" val="1371865406"/>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a08c1a86454e4236"/>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B80A424-708C-4123-A399-000A4DC3F9AD}"/>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10:07 AM</a:t>
            </a:r>
          </a:p>
        </p:txBody>
      </p:sp>
      <p:sp>
        <p:nvSpPr>
          <p:cNvPr id="3" name="">
            <a:extLst xmlns:a="http://schemas.openxmlformats.org/drawingml/2006/main">
              <a:ext uri="{FF2B5EF4-FFF2-40B4-BE49-F238E27FC236}">
                <a16:creationId xmlns:a16="http://schemas.microsoft.com/office/drawing/2014/main" id="{D16EE5BD-A7A5-4D9A-9BD4-3A21CFAD0C81}"/>
              </a:ext>
            </a:extLst>
          </p:cNvPr>
          <p:cNvSpPr>
            <a:spLocks xmlns:a="http://schemas.openxmlformats.org/drawingml/2006/main" noGrp="1"/>
          </p:cNvSpPr>
          <p:nvPr/>
        </p:nvSpPr>
        <p:spPr>
          <a:xfrm xmlns:a="http://schemas.openxmlformats.org/drawingml/2006/main">
            <a:off x="247650" y="5728716"/>
            <a:ext cx="4381500" cy="862584"/>
          </a:xfrm>
          <a:prstGeom xmlns:a="http://schemas.openxmlformats.org/drawingml/2006/main" prst="roundRect">
            <a:avLst>
              <a:gd name="adj" fmla="val 15459"/>
            </a:avLst>
          </a:prstGeom>
          <a:solidFill xmlns:a="http://schemas.openxmlformats.org/drawingml/2006/main">
            <a:srgbClr val="FEF8FF"/>
          </a:solidFill>
          <a:ln xmlns:a="http://schemas.openxmlformats.org/drawingml/2006/main" w="19050">
            <a:solidFill>
              <a:srgbClr val="239886"/>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Maja, we need to talk. Today at 3:00 p.m.</a:t>
            </a:r>
          </a:p>
        </p:txBody>
      </p:sp>
      <p:sp>
        <p:nvSpPr>
          <p:cNvPr id="4" name="">
            <a:extLst xmlns:a="http://schemas.openxmlformats.org/drawingml/2006/main">
              <a:ext uri="{FF2B5EF4-FFF2-40B4-BE49-F238E27FC236}">
                <a16:creationId xmlns:a16="http://schemas.microsoft.com/office/drawing/2014/main" id="{F55FA64F-9322-43D7-9D69-FED7978840A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BCC09B08-D38E-4591-87BC-5F5D858907DC}"/>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2061955464"/>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4e422ba1fd3145d0"/>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B757370-630D-4993-8208-B492D0F25824}"/>
              </a:ext>
            </a:extLst>
          </p:cNvPr>
          <p:cNvSpPr>
            <a:spLocks xmlns:a="http://schemas.openxmlformats.org/drawingml/2006/main" noGrp="1"/>
          </p:cNvSpPr>
          <p:nvPr/>
        </p:nvSpPr>
        <p:spPr>
          <a:xfrm xmlns:a="http://schemas.openxmlformats.org/drawingml/2006/main">
            <a:off x="393382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8224E9B1-6C18-47AD-AA9D-C051A0B4A0ED}"/>
              </a:ext>
            </a:extLst>
          </p:cNvPr>
          <p:cNvSpPr>
            <a:spLocks xmlns:a="http://schemas.openxmlformats.org/drawingml/2006/main" noGrp="1"/>
          </p:cNvSpPr>
          <p:nvPr/>
        </p:nvSpPr>
        <p:spPr>
          <a:xfrm xmlns:a="http://schemas.openxmlformats.org/drawingml/2006/main">
            <a:off x="383857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B28A82F1-582A-4B79-973A-FC16C020312C}"/>
              </a:ext>
            </a:extLst>
          </p:cNvPr>
          <p:cNvSpPr>
            <a:spLocks xmlns:a="http://schemas.openxmlformats.org/drawingml/2006/main" noGrp="1"/>
          </p:cNvSpPr>
          <p:nvPr/>
        </p:nvSpPr>
        <p:spPr>
          <a:xfrm xmlns:a="http://schemas.openxmlformats.org/drawingml/2006/main">
            <a:off x="3257550" y="5728716"/>
            <a:ext cx="438150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4506"/>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What is this about? What did I do wrong?</a:t>
            </a:r>
          </a:p>
        </p:txBody>
      </p:sp>
      <p:sp>
        <p:nvSpPr>
          <p:cNvPr id="5" name="">
            <a:extLst xmlns:a="http://schemas.openxmlformats.org/drawingml/2006/main">
              <a:ext uri="{FF2B5EF4-FFF2-40B4-BE49-F238E27FC236}">
                <a16:creationId xmlns:a16="http://schemas.microsoft.com/office/drawing/2014/main" id="{7B6EC542-3F70-4A82-A183-243F1E396A02}"/>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EA1AB92C-1139-4E68-B395-8EA29E9F945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320721245"/>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5ca32c197684722"/>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0B9424A-0CEE-45B3-A11A-DC3C02CA2BB1}"/>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2:58 PM</a:t>
            </a:r>
          </a:p>
        </p:txBody>
      </p:sp>
      <p:sp>
        <p:nvSpPr>
          <p:cNvPr id="3" name="">
            <a:extLst xmlns:a="http://schemas.openxmlformats.org/drawingml/2006/main">
              <a:ext uri="{FF2B5EF4-FFF2-40B4-BE49-F238E27FC236}">
                <a16:creationId xmlns:a16="http://schemas.microsoft.com/office/drawing/2014/main" id="{15A6893C-4922-4DE7-9629-381C52F8740E}"/>
              </a:ext>
            </a:extLst>
          </p:cNvPr>
          <p:cNvSpPr>
            <a:spLocks xmlns:a="http://schemas.openxmlformats.org/drawingml/2006/main" noGrp="1"/>
          </p:cNvSpPr>
          <p:nvPr/>
        </p:nvSpPr>
        <p:spPr>
          <a:xfrm xmlns:a="http://schemas.openxmlformats.org/drawingml/2006/main">
            <a:off x="393382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BA16CF89-150B-457F-88EB-92B421E3AAF3}"/>
              </a:ext>
            </a:extLst>
          </p:cNvPr>
          <p:cNvSpPr>
            <a:spLocks xmlns:a="http://schemas.openxmlformats.org/drawingml/2006/main" noGrp="1"/>
          </p:cNvSpPr>
          <p:nvPr/>
        </p:nvSpPr>
        <p:spPr>
          <a:xfrm xmlns:a="http://schemas.openxmlformats.org/drawingml/2006/main">
            <a:off x="383857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5" name="">
            <a:extLst xmlns:a="http://schemas.openxmlformats.org/drawingml/2006/main">
              <a:ext uri="{FF2B5EF4-FFF2-40B4-BE49-F238E27FC236}">
                <a16:creationId xmlns:a16="http://schemas.microsoft.com/office/drawing/2014/main" id="{0CA9C91E-7376-408D-B7D0-7704364AA7E7}"/>
              </a:ext>
            </a:extLst>
          </p:cNvPr>
          <p:cNvSpPr>
            <a:spLocks xmlns:a="http://schemas.openxmlformats.org/drawingml/2006/main" noGrp="1"/>
          </p:cNvSpPr>
          <p:nvPr/>
        </p:nvSpPr>
        <p:spPr>
          <a:xfrm xmlns:a="http://schemas.openxmlformats.org/drawingml/2006/main">
            <a:off x="3257550" y="5728716"/>
            <a:ext cx="438150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4506"/>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Maybe it’s the report. Or yesterday’s meeting.</a:t>
            </a:r>
          </a:p>
        </p:txBody>
      </p:sp>
      <p:sp>
        <p:nvSpPr>
          <p:cNvPr id="6" name="">
            <a:extLst xmlns:a="http://schemas.openxmlformats.org/drawingml/2006/main">
              <a:ext uri="{FF2B5EF4-FFF2-40B4-BE49-F238E27FC236}">
                <a16:creationId xmlns:a16="http://schemas.microsoft.com/office/drawing/2014/main" id="{2D60E379-5045-4D85-94FE-C672924DBDFA}"/>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FC65B68A-9A0A-46C2-A082-CC157FCF8BC4}"/>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1688183906"/>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70f83992e224caa"/>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3E3741B-525B-40E4-9AC1-996D1089AEE5}"/>
              </a:ext>
            </a:extLst>
          </p:cNvPr>
          <p:cNvSpPr>
            <a:spLocks xmlns:a="http://schemas.openxmlformats.org/drawingml/2006/main" noGrp="1"/>
          </p:cNvSpPr>
          <p:nvPr/>
        </p:nvSpPr>
        <p:spPr>
          <a:xfrm xmlns:a="http://schemas.openxmlformats.org/drawingml/2006/main">
            <a:off x="885825" y="5297424"/>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C82D014E-3639-4B73-9C04-A4E75AEDA473}"/>
              </a:ext>
            </a:extLst>
          </p:cNvPr>
          <p:cNvSpPr>
            <a:spLocks xmlns:a="http://schemas.openxmlformats.org/drawingml/2006/main" noGrp="1"/>
          </p:cNvSpPr>
          <p:nvPr/>
        </p:nvSpPr>
        <p:spPr>
          <a:xfrm xmlns:a="http://schemas.openxmlformats.org/drawingml/2006/main">
            <a:off x="247650" y="5449824"/>
            <a:ext cx="3333750" cy="1141476"/>
          </a:xfrm>
          <a:prstGeom xmlns:a="http://schemas.openxmlformats.org/drawingml/2006/main" prst="roundRect">
            <a:avLst>
              <a:gd name="adj" fmla="val 2169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I want you on a new project. I need your feel for language.</a:t>
            </a:r>
          </a:p>
        </p:txBody>
      </p:sp>
      <p:sp>
        <p:nvSpPr>
          <p:cNvPr id="4" name="">
            <a:extLst xmlns:a="http://schemas.openxmlformats.org/drawingml/2006/main">
              <a:ext uri="{FF2B5EF4-FFF2-40B4-BE49-F238E27FC236}">
                <a16:creationId xmlns:a16="http://schemas.microsoft.com/office/drawing/2014/main" id="{C8A85249-6196-4E05-850B-906945EA3F5E}"/>
              </a:ext>
            </a:extLst>
          </p:cNvPr>
          <p:cNvSpPr>
            <a:spLocks xmlns:a="http://schemas.openxmlformats.org/drawingml/2006/main" noGrp="1"/>
          </p:cNvSpPr>
          <p:nvPr/>
        </p:nvSpPr>
        <p:spPr>
          <a:xfrm xmlns:a="http://schemas.openxmlformats.org/drawingml/2006/main">
            <a:off x="5514975" y="57150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BBF2D891-7552-4323-9521-4BDA40E22B47}"/>
              </a:ext>
            </a:extLst>
          </p:cNvPr>
          <p:cNvSpPr>
            <a:spLocks xmlns:a="http://schemas.openxmlformats.org/drawingml/2006/main" noGrp="1"/>
          </p:cNvSpPr>
          <p:nvPr/>
        </p:nvSpPr>
        <p:spPr>
          <a:xfrm xmlns:a="http://schemas.openxmlformats.org/drawingml/2006/main">
            <a:off x="4972050" y="5867400"/>
            <a:ext cx="2667000" cy="723900"/>
          </a:xfrm>
          <a:prstGeom xmlns:a="http://schemas.openxmlformats.org/drawingml/2006/main" prst="roundRect">
            <a:avLst>
              <a:gd name="adj" fmla="val 34211"/>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Really? Of course!</a:t>
            </a:r>
          </a:p>
        </p:txBody>
      </p:sp>
      <p:sp>
        <p:nvSpPr>
          <p:cNvPr id="6" name="">
            <a:extLst xmlns:a="http://schemas.openxmlformats.org/drawingml/2006/main">
              <a:ext uri="{FF2B5EF4-FFF2-40B4-BE49-F238E27FC236}">
                <a16:creationId xmlns:a16="http://schemas.microsoft.com/office/drawing/2014/main" id="{31903938-4416-4831-A430-7FC7E2BBE14B}"/>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9BC70C33-41A1-468B-BD24-79ADE5E34686}"/>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1993695233"/>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ea09ea64b89d41bd"/>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1088878-9736-41DD-BC3F-31B8153F1096}"/>
              </a:ext>
            </a:extLst>
          </p:cNvPr>
          <p:cNvSpPr>
            <a:spLocks xmlns:a="http://schemas.openxmlformats.org/drawingml/2006/main" noGrp="1"/>
          </p:cNvSpPr>
          <p:nvPr/>
        </p:nvSpPr>
        <p:spPr>
          <a:xfrm xmlns:a="http://schemas.openxmlformats.org/drawingml/2006/main">
            <a:off x="79057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2804D086-1458-4825-B94E-FDE8EBB135E4}"/>
              </a:ext>
            </a:extLst>
          </p:cNvPr>
          <p:cNvSpPr>
            <a:spLocks xmlns:a="http://schemas.openxmlformats.org/drawingml/2006/main" noGrp="1"/>
          </p:cNvSpPr>
          <p:nvPr/>
        </p:nvSpPr>
        <p:spPr>
          <a:xfrm xmlns:a="http://schemas.openxmlformats.org/drawingml/2006/main">
            <a:off x="247650" y="5728716"/>
            <a:ext cx="266700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Why do you look so relieved?</a:t>
            </a:r>
          </a:p>
        </p:txBody>
      </p:sp>
      <p:sp>
        <p:nvSpPr>
          <p:cNvPr id="4" name="">
            <a:extLst xmlns:a="http://schemas.openxmlformats.org/drawingml/2006/main">
              <a:ext uri="{FF2B5EF4-FFF2-40B4-BE49-F238E27FC236}">
                <a16:creationId xmlns:a16="http://schemas.microsoft.com/office/drawing/2014/main" id="{6BBC73F7-2581-4EAE-B1D2-18FFC6DBE546}"/>
              </a:ext>
            </a:extLst>
          </p:cNvPr>
          <p:cNvSpPr>
            <a:spLocks xmlns:a="http://schemas.openxmlformats.org/drawingml/2006/main" noGrp="1"/>
          </p:cNvSpPr>
          <p:nvPr/>
        </p:nvSpPr>
        <p:spPr>
          <a:xfrm xmlns:a="http://schemas.openxmlformats.org/drawingml/2006/main">
            <a:off x="494347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C088831C-9521-4EA8-9E86-A5CD82CEE560}"/>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For five hours I thought something was wrong.</a:t>
            </a:r>
          </a:p>
        </p:txBody>
      </p:sp>
      <p:sp>
        <p:nvSpPr>
          <p:cNvPr id="6" name="">
            <a:extLst xmlns:a="http://schemas.openxmlformats.org/drawingml/2006/main">
              <a:ext uri="{FF2B5EF4-FFF2-40B4-BE49-F238E27FC236}">
                <a16:creationId xmlns:a16="http://schemas.microsoft.com/office/drawing/2014/main" id="{C3DAAC28-B29E-4430-9E82-6A0F7B98DE3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C8FAEE6D-4279-4170-8A33-F0A17129DBA6}"/>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901336143"/>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A0C4144D-6B36-49F0-A14C-CA31B24B4B85}"/>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DCD3FB59-B2A1-485A-AC34-C013D67D89B1}"/>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ABFE9483-2B3A-41AE-AE64-26B10CAD7D93}"/>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For Anna, the phrase we need to talk only means that</a:t>
            </a:r>
            <a:br>
              <a:rPr sz="1100" b="1">
                <a:solidFill>
                  <a:srgbClr val="251B34"/>
                </a:solidFill>
                <a:latin typeface="Outfit"/>
                <a:ea typeface="Outfit"/>
                <a:cs typeface="Outfit"/>
              </a:rPr>
            </a:br>
            <a:r>
              <a:rPr sz="1100" b="1">
                <a:solidFill>
                  <a:srgbClr val="251B34"/>
                </a:solidFill>
                <a:latin typeface="Outfit"/>
                <a:ea typeface="Outfit"/>
                <a:cs typeface="Outfit"/>
              </a:rPr>
              <a:t>a meeting is needed. Maja does not know the topic,</a:t>
            </a:r>
            <a:br>
              <a:rPr sz="1100" b="1">
                <a:solidFill>
                  <a:srgbClr val="251B34"/>
                </a:solidFill>
                <a:latin typeface="Outfit"/>
                <a:ea typeface="Outfit"/>
                <a:cs typeface="Outfit"/>
              </a:rPr>
            </a:br>
            <a:r>
              <a:rPr sz="1100" b="1">
                <a:solidFill>
                  <a:srgbClr val="251B34"/>
                </a:solidFill>
                <a:latin typeface="Outfit"/>
                <a:ea typeface="Outfit"/>
                <a:cs typeface="Outfit"/>
              </a:rPr>
              <a:t>so she fills the gap with the worst possible</a:t>
            </a:r>
            <a:br>
              <a:rPr sz="1100" b="1">
                <a:solidFill>
                  <a:srgbClr val="251B34"/>
                </a:solidFill>
                <a:latin typeface="Outfit"/>
                <a:ea typeface="Outfit"/>
                <a:cs typeface="Outfit"/>
              </a:rPr>
            </a:br>
            <a:r>
              <a:rPr sz="1100" b="1">
                <a:solidFill>
                  <a:srgbClr val="251B34"/>
                </a:solidFill>
                <a:latin typeface="Outfit"/>
                <a:ea typeface="Outfit"/>
                <a:cs typeface="Outfit"/>
              </a:rPr>
              <a:t>scenarios. One neutral message turns into five hours</a:t>
            </a:r>
            <a:br>
              <a:rPr sz="1100" b="1">
                <a:solidFill>
                  <a:srgbClr val="251B34"/>
                </a:solidFill>
                <a:latin typeface="Outfit"/>
                <a:ea typeface="Outfit"/>
                <a:cs typeface="Outfit"/>
              </a:rPr>
            </a:br>
            <a:r>
              <a:rPr sz="1100" b="1">
                <a:solidFill>
                  <a:srgbClr val="251B34"/>
                </a:solidFill>
                <a:latin typeface="Outfit"/>
                <a:ea typeface="Outfit"/>
                <a:cs typeface="Outfit"/>
              </a:rPr>
              <a:t>of stress. One extra line would fix it: I want to</a:t>
            </a:r>
            <a:br>
              <a:rPr sz="1100" b="1">
                <a:solidFill>
                  <a:srgbClr val="251B34"/>
                </a:solidFill>
                <a:latin typeface="Outfit"/>
                <a:ea typeface="Outfit"/>
                <a:cs typeface="Outfit"/>
              </a:rPr>
            </a:br>
            <a:r>
              <a:rPr sz="1100" b="1">
                <a:solidFill>
                  <a:srgbClr val="251B34"/>
                </a:solidFill>
                <a:latin typeface="Outfit"/>
                <a:ea typeface="Outfit"/>
                <a:cs typeface="Outfit"/>
              </a:rPr>
              <a:t>talk about a new project.</a:t>
            </a:r>
          </a:p>
        </p:txBody>
      </p:sp>
      <p:sp>
        <p:nvSpPr>
          <p:cNvPr id="5" name="">
            <a:extLst>
              <a:ext uri="{FF2B5EF4-FFF2-40B4-BE49-F238E27FC236}">
                <ns3:creationId id="{D71F4058-50F8-4DC7-AA4F-455B9B8A41BA}"/>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C34859B9-87EE-435B-BFBF-14B0135BBC18}"/>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ABFE9483-2B3A-41AE-AE64-26B10CAD7D93}"/>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BEFORE AN IMPORTANT CONVERSATION</a:t>
            </a:r>
          </a:p>
        </p:txBody>
      </p:sp>
    </p:spTree>
    <p:extLst>
      <p:ext uri="{BB962C8B-B14F-4D97-AF65-F5344CB8AC3E}">
        <ns4:creationId val="110282906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2026-09-11T04:44:45.5790000Z</dcterms:created>
  <dcterms:modified xsi:type="dcterms:W3CDTF">2026-09-11T04:44:45.5790000Z</dcterms:modified>
</coreProperties>
</file>