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dbbf772168e9442f" /><Relationship Type="http://schemas.openxmlformats.org/officeDocument/2006/relationships/extended-properties" Target="/docProps/app.xml" Id="R8c996dbfae8c4a40" /><Relationship Type="http://schemas.openxmlformats.org/officeDocument/2006/relationships/officeDocument" Target="/ppt/presentation.xml" Id="R88d13bce1f7246bd" /></Relationships>
</file>

<file path=ppt/presentation.xml><?xml version="1.0" encoding="utf-8"?>
<p:presentation xmlns:p="http://schemas.openxmlformats.org/presentationml/2006/main">
  <p:sldMasterIdLst>
    <p:sldMasterId xmlns:r="http://schemas.openxmlformats.org/officeDocument/2006/relationships" id="2147483648" r:id="R0a6ad17e337c4f5b"/>
  </p:sldMasterIdLst>
  <p:notesMasterIdLst>
    <p:notesMasterId xmlns:r="http://schemas.openxmlformats.org/officeDocument/2006/relationships" r:id="Rdf24b63054dd48e5"/>
  </p:notesMasterIdLst>
  <p:sldIdLst>
    <p:sldId xmlns:r="http://schemas.openxmlformats.org/officeDocument/2006/relationships" id="256" r:id="Rede673015e614723"/>
    <p:sldId xmlns:r="http://schemas.openxmlformats.org/officeDocument/2006/relationships" id="257" r:id="R60d82fcdc3514602"/>
    <p:sldId xmlns:r="http://schemas.openxmlformats.org/officeDocument/2006/relationships" id="258" r:id="R97addba4114a40a5"/>
    <p:sldId xmlns:r="http://schemas.openxmlformats.org/officeDocument/2006/relationships" id="259" r:id="Rd7cccd0c8eda4977"/>
    <p:sldId xmlns:r="http://schemas.openxmlformats.org/officeDocument/2006/relationships" id="260" r:id="R982e6f5403c54a36"/>
    <p:sldId xmlns:r="http://schemas.openxmlformats.org/officeDocument/2006/relationships" id="261" r:id="Rd8b53b0314a04882"/>
    <p:sldId xmlns:r="http://schemas.openxmlformats.org/officeDocument/2006/relationships" id="262" r:id="Re57867e5155a4506"/>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fdbf1aa81014c7d" /><Relationship Type="http://schemas.openxmlformats.org/officeDocument/2006/relationships/slideMaster" Target="/ppt/slideMasters/slideMaster1.xml" Id="R0a6ad17e337c4f5b" /><Relationship Type="http://schemas.openxmlformats.org/officeDocument/2006/relationships/notesMaster" Target="/ppt/notesMasters/notesMaster1.xml" Id="Rdf24b63054dd48e5" /><Relationship Type="http://schemas.openxmlformats.org/officeDocument/2006/relationships/presProps" Target="/ppt/presProps.xml" Id="R4206a7f32cfc42c7" /><Relationship Type="http://schemas.openxmlformats.org/officeDocument/2006/relationships/tableStyles" Target="/ppt/tableStyles.xml" Id="R4135f82045f641fd" /><Relationship Type="http://schemas.openxmlformats.org/officeDocument/2006/relationships/slide" Target="/ppt/slides/slide1.xml" Id="Rede673015e614723" /><Relationship Type="http://schemas.openxmlformats.org/officeDocument/2006/relationships/slide" Target="/ppt/slides/slide2.xml" Id="R60d82fcdc3514602" /><Relationship Type="http://schemas.openxmlformats.org/officeDocument/2006/relationships/slide" Target="/ppt/slides/slide3.xml" Id="R97addba4114a40a5" /><Relationship Type="http://schemas.openxmlformats.org/officeDocument/2006/relationships/slide" Target="/ppt/slides/slide4.xml" Id="Rd7cccd0c8eda4977" /><Relationship Type="http://schemas.openxmlformats.org/officeDocument/2006/relationships/slide" Target="/ppt/slides/slide5.xml" Id="R982e6f5403c54a36" /><Relationship Type="http://schemas.openxmlformats.org/officeDocument/2006/relationships/slide" Target="/ppt/slides/slide6.xml" Id="Rd8b53b0314a04882" /><Relationship Type="http://schemas.openxmlformats.org/officeDocument/2006/relationships/slide" Target="/ppt/slides/slide7.xml" Id="Re57867e5155a450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4bf6ffbb98444f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83dc0d25ea24d8b" /><Relationship Type="http://schemas.openxmlformats.org/officeDocument/2006/relationships/notesMaster" Target="/ppt/notesMasters/notesMaster1.xml" Id="R0d0929e52d5a4816" /></Relationships>
</file>

<file path=ppt/notesSlides/_rels/notesSlide2.xml.rels>&#65279;<?xml version="1.0" encoding="utf-8"?><Relationships xmlns="http://schemas.openxmlformats.org/package/2006/relationships"><Relationship Type="http://schemas.openxmlformats.org/officeDocument/2006/relationships/slide" Target="/ppt/slides/slide2.xml" Id="R4bd06a6c0ff74e4e" /><Relationship Type="http://schemas.openxmlformats.org/officeDocument/2006/relationships/notesMaster" Target="/ppt/notesMasters/notesMaster1.xml" Id="R8588b1875e6e4fb3" /></Relationships>
</file>

<file path=ppt/notesSlides/_rels/notesSlide3.xml.rels>&#65279;<?xml version="1.0" encoding="utf-8"?><Relationships xmlns="http://schemas.openxmlformats.org/package/2006/relationships"><Relationship Type="http://schemas.openxmlformats.org/officeDocument/2006/relationships/slide" Target="/ppt/slides/slide3.xml" Id="R397bc4799cd142ac" /><Relationship Type="http://schemas.openxmlformats.org/officeDocument/2006/relationships/notesMaster" Target="/ppt/notesMasters/notesMaster1.xml" Id="Rf7b72b4a28004615" /></Relationships>
</file>

<file path=ppt/notesSlides/_rels/notesSlide4.xml.rels>&#65279;<?xml version="1.0" encoding="utf-8"?><Relationships xmlns="http://schemas.openxmlformats.org/package/2006/relationships"><Relationship Type="http://schemas.openxmlformats.org/officeDocument/2006/relationships/slide" Target="/ppt/slides/slide4.xml" Id="Rd9d5821bbb494339" /><Relationship Type="http://schemas.openxmlformats.org/officeDocument/2006/relationships/notesMaster" Target="/ppt/notesMasters/notesMaster1.xml" Id="R0e3d6b5edb2f4262" /></Relationships>
</file>

<file path=ppt/notesSlides/_rels/notesSlide5.xml.rels>&#65279;<?xml version="1.0" encoding="utf-8"?><Relationships xmlns="http://schemas.openxmlformats.org/package/2006/relationships"><Relationship Type="http://schemas.openxmlformats.org/officeDocument/2006/relationships/slide" Target="/ppt/slides/slide5.xml" Id="Rce981a941b434cfe" /><Relationship Type="http://schemas.openxmlformats.org/officeDocument/2006/relationships/notesMaster" Target="/ppt/notesMasters/notesMaster1.xml" Id="R1a0750d26a6d4283" /></Relationships>
</file>

<file path=ppt/notesSlides/_rels/notesSlide6.xml.rels>&#65279;<?xml version="1.0" encoding="utf-8"?><Relationships xmlns="http://schemas.openxmlformats.org/package/2006/relationships"><Relationship Type="http://schemas.openxmlformats.org/officeDocument/2006/relationships/slide" Target="/ppt/slides/slide6.xml" Id="Rfd0aa14a7d7745dd" /><Relationship Type="http://schemas.openxmlformats.org/officeDocument/2006/relationships/notesMaster" Target="/ppt/notesMasters/notesMaster1.xml" Id="R5e66c687aebe436a" /></Relationships>
</file>

<file path=ppt/notesSlides/_rels/notesSlide7.xml.rels>&#65279;<?xml version="1.0" encoding="utf-8"?><Relationships xmlns="http://schemas.openxmlformats.org/package/2006/relationships"><Relationship Type="http://schemas.openxmlformats.org/officeDocument/2006/relationships/slide" Target="/ppt/slides/slide7.xml" Id="R1e71bb2999f24f64" /><Relationship Type="http://schemas.openxmlformats.org/officeDocument/2006/relationships/notesMaster" Target="/ppt/notesMasters/notesMaster1.xml" Id="R66c68bf6024849c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doesn’t work. Do it again.. Directness as respect and softening as respect.</a:t>
            </a:r>
          </a:p>
          <a:p xmlns:a="http://schemas.openxmlformats.org/drawingml/2006/main">
            <a:r>
              <a:t/>
            </a:r>
          </a:p>
          <a:p xmlns:a="http://schemas.openxmlformats.org/drawingml/2006/main">
            <a:r>
              <a:t>Jonas values plain language. Maja shows respect by softening criticism.</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doesn’t work. Do it again.. Directness as respect and softening as respect.</a:t>
            </a:r>
          </a:p>
          <a:p xmlns:a="http://schemas.openxmlformats.org/drawingml/2006/main">
            <a:r>
              <a:t/>
            </a:r>
          </a:p>
          <a:p xmlns:a="http://schemas.openxmlformats.org/drawingml/2006/main">
            <a:r>
              <a:t>Jonas values plain language. Maja shows respect by softening criticism.</a:t>
            </a:r>
          </a:p>
          <a:p xmlns:a="http://schemas.openxmlformats.org/drawingml/2006/main">
            <a:r>
              <a:t/>
            </a:r>
          </a:p>
          <a:p xmlns:a="http://schemas.openxmlformats.org/drawingml/2006/main">
            <a:r>
              <a:t>Jonas points out a problem in Maja’s work and asks her to redo it.</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doesn’t work. Do it again.. Directness as respect and softening as respect.</a:t>
            </a:r>
          </a:p>
          <a:p xmlns:a="http://schemas.openxmlformats.org/drawingml/2006/main">
            <a:r>
              <a:t/>
            </a:r>
          </a:p>
          <a:p xmlns:a="http://schemas.openxmlformats.org/drawingml/2006/main">
            <a:r>
              <a:t>Jonas values plain language. Maja shows respect by softening criticism.</a:t>
            </a:r>
          </a:p>
          <a:p xmlns:a="http://schemas.openxmlformats.org/drawingml/2006/main">
            <a:r>
              <a:t/>
            </a:r>
          </a:p>
          <a:p xmlns:a="http://schemas.openxmlformats.org/drawingml/2006/main">
            <a:r>
              <a:t>Maja hears direct feedback as dislike, while Jonas sees it as honesty.</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doesn’t work. Do it again.. Directness as respect and softening as respect.</a:t>
            </a:r>
          </a:p>
          <a:p xmlns:a="http://schemas.openxmlformats.org/drawingml/2006/main">
            <a:r>
              <a:t/>
            </a:r>
          </a:p>
          <a:p xmlns:a="http://schemas.openxmlformats.org/drawingml/2006/main">
            <a:r>
              <a:t>Jonas values plain language. Maja shows respect by softening criticism.</a:t>
            </a:r>
          </a:p>
          <a:p xmlns:a="http://schemas.openxmlformats.org/drawingml/2006/main">
            <a:r>
              <a:t/>
            </a:r>
          </a:p>
          <a:p xmlns:a="http://schemas.openxmlformats.org/drawingml/2006/main">
            <a:r>
              <a:t>Maja gives Jonas very softened feedback on his work.</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doesn’t work. Do it again.. Directness as respect and softening as respect.</a:t>
            </a:r>
          </a:p>
          <a:p xmlns:a="http://schemas.openxmlformats.org/drawingml/2006/main">
            <a:r>
              <a:t/>
            </a:r>
          </a:p>
          <a:p xmlns:a="http://schemas.openxmlformats.org/drawingml/2006/main">
            <a:r>
              <a:t>Jonas values plain language. Maja shows respect by softening criticism.</a:t>
            </a:r>
          </a:p>
          <a:p xmlns:a="http://schemas.openxmlformats.org/drawingml/2006/main">
            <a:r>
              <a:t/>
            </a:r>
          </a:p>
          <a:p xmlns:a="http://schemas.openxmlformats.org/drawingml/2006/main">
            <a:r>
              <a:t>Jonas is unsure whether Maja’s suggestion requires action.</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doesn’t work. Do it again.. Directness as respect and softening as respect.</a:t>
            </a:r>
          </a:p>
          <a:p xmlns:a="http://schemas.openxmlformats.org/drawingml/2006/main">
            <a:r>
              <a:t/>
            </a:r>
          </a:p>
          <a:p xmlns:a="http://schemas.openxmlformats.org/drawingml/2006/main">
            <a:r>
              <a:t>Jonas values plain language. Maja shows respect by softening criticism.</a:t>
            </a:r>
          </a:p>
          <a:p xmlns:a="http://schemas.openxmlformats.org/drawingml/2006/main">
            <a:r>
              <a:t/>
            </a:r>
          </a:p>
          <a:p xmlns:a="http://schemas.openxmlformats.org/drawingml/2006/main">
            <a:r>
              <a:t>Maja and Jonas leave with different understandings of the same conversation.</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doesn’t work. Do it again.. Directness as respect and softening as respect.</a:t>
            </a:r>
          </a:p>
          <a:p xmlns:a="http://schemas.openxmlformats.org/drawingml/2006/main">
            <a:r>
              <a:t/>
            </a:r>
          </a:p>
          <a:p xmlns:a="http://schemas.openxmlformats.org/drawingml/2006/main">
            <a:r>
              <a:t>Jonas values plain language. Maja shows respect by softening criticism.</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a:p xmlns:a="http://schemas.openxmlformats.org/drawingml/2006/main">
            <a:r>
              <a:t/>
            </a:r>
          </a:p>
          <a:p xmlns:a="http://schemas.openxmlformats.org/drawingml/2006/main">
            <a:r>
              <a:t>Jonas is direct because clear criticism saves time and shows respect. Maja softens her words because, to her, respect means improving the work without hurting the person. Neither means harm. Before feedback, agree on the mode—gentle or unfiltered—and name exactly what needs to change.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34ca7bd61464fd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2c0a9708ed842a2" /><Relationship Type="http://schemas.openxmlformats.org/officeDocument/2006/relationships/slideLayout" Target="/ppt/slideLayouts/slideLayout1.xml" Id="Rd7b6233f261548e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7b6233f261548e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e026a888df245eb" /><Relationship Type="http://schemas.openxmlformats.org/officeDocument/2006/relationships/notesSlide" Target="/ppt/notesSlides/notesSlide1.xml" Id="Rdfbf05f5f2194c00"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f879ecaf36e14d3c"/><Relationship Type="http://schemas.openxmlformats.org/officeDocument/2006/relationships/image" Target="../media/image.jpeg" Id="R2aabd44b2e104863"/><Relationship Type="http://schemas.openxmlformats.org/officeDocument/2006/relationships/notesSlide" Target="/ppt/notesSlides/notesSlide2.xml" Id="R25a93ba9b46b436c"/></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0c422c80c6fc47d6"/><Relationship Type="http://schemas.openxmlformats.org/officeDocument/2006/relationships/image" Target="../media/image2.jpeg" Id="R6febb9514fb449f8"/><Relationship Type="http://schemas.openxmlformats.org/officeDocument/2006/relationships/notesSlide" Target="/ppt/notesSlides/notesSlide3.xml" Id="Rca437e6801f44950"/></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b5cdc14ec8ba417e"/><Relationship Type="http://schemas.openxmlformats.org/officeDocument/2006/relationships/image" Target="../media/image3.jpeg" Id="Rb2fc89e63d94461c"/><Relationship Type="http://schemas.openxmlformats.org/officeDocument/2006/relationships/notesSlide" Target="/ppt/notesSlides/notesSlide4.xml" Id="R6e53703b8e464153"/></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e5f63c2f125543fc"/><Relationship Type="http://schemas.openxmlformats.org/officeDocument/2006/relationships/image" Target="../media/image4.jpeg" Id="R185681969797476b"/><Relationship Type="http://schemas.openxmlformats.org/officeDocument/2006/relationships/notesSlide" Target="/ppt/notesSlides/notesSlide5.xml" Id="R762fcd8cf3cd4e1c"/></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c75b11f9c3c14d86"/><Relationship Type="http://schemas.openxmlformats.org/officeDocument/2006/relationships/image" Target="../media/image5.jpeg" Id="Rb4f7a761fa0f474a"/><Relationship Type="http://schemas.openxmlformats.org/officeDocument/2006/relationships/notesSlide" Target="/ppt/notesSlides/notesSlide6.xml" Id="Rb5a0f463cc1b48ad"/></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3518340211e44027"/><Relationship Type="http://schemas.openxmlformats.org/officeDocument/2006/relationships/notesSlide" Target="/ppt/notesSlides/notesSlide7.xml" Id="R209fde876ae74e5a"/><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0A4CBC1-AAD9-416E-BD0C-499DE9D1A139}"/>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05</a:t>
            </a:r>
          </a:p>
        </p:txBody>
      </p:sp>
      <p:sp>
        <p:nvSpPr>
          <p:cNvPr id="2" name="">
            <a:extLst xmlns:a="http://schemas.openxmlformats.org/drawingml/2006/main">
              <a:ext uri="{FF2B5EF4-FFF2-40B4-BE49-F238E27FC236}">
                <a16:creationId xmlns:a16="http://schemas.microsoft.com/office/drawing/2014/main" id="{07DEE77B-4C6F-4F80-BE56-A632E5396ED7}"/>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This doesn’t work. Do it again.</a:t>
            </a:r>
          </a:p>
        </p:txBody>
      </p:sp>
      <p:sp>
        <p:nvSpPr>
          <p:cNvPr id="3" name="">
            <a:extLst xmlns:a="http://schemas.openxmlformats.org/drawingml/2006/main">
              <a:ext uri="{FF2B5EF4-FFF2-40B4-BE49-F238E27FC236}">
                <a16:creationId xmlns:a16="http://schemas.microsoft.com/office/drawing/2014/main" id="{E9D87C26-F7EC-424C-972A-41B99E95DC9E}"/>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Directness as respect and softening as respect</a:t>
            </a:r>
          </a:p>
        </p:txBody>
      </p:sp>
      <p:sp>
        <p:nvSpPr>
          <p:cNvPr id="4" name="">
            <a:extLst xmlns:a="http://schemas.openxmlformats.org/drawingml/2006/main">
              <a:ext uri="{FF2B5EF4-FFF2-40B4-BE49-F238E27FC236}">
                <a16:creationId xmlns:a16="http://schemas.microsoft.com/office/drawing/2014/main" id="{CBA94F24-EDAF-4D82-B147-183CB3BD48EA}"/>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Jonas values plain language. Maja shows respect by softening criticism.</a:t>
            </a:r>
          </a:p>
        </p:txBody>
      </p:sp>
      <p:sp>
        <p:nvSpPr>
          <p:cNvPr id="5" name="">
            <a:extLst xmlns:a="http://schemas.openxmlformats.org/drawingml/2006/main">
              <a:ext uri="{FF2B5EF4-FFF2-40B4-BE49-F238E27FC236}">
                <a16:creationId xmlns:a16="http://schemas.microsoft.com/office/drawing/2014/main" id="{2EF30A61-1047-409D-A203-E5B3FC85B2D0}"/>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BEFORE AN IMPORTANT CONVERSATION</a:t>
            </a:r>
          </a:p>
        </p:txBody>
      </p:sp>
    </p:spTree>
    <p:extLst>
      <p:ext uri="{BB962C8B-B14F-4D97-AF65-F5344CB8AC3E}">
        <p14:creationId xmlns:p14="http://schemas.microsoft.com/office/powerpoint/2010/main" val="902722053"/>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2aabd44b2e104863"/>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B2D4B9B-354A-48DD-9317-4A5CABD2264A}"/>
              </a:ext>
            </a:extLst>
          </p:cNvPr>
          <p:cNvSpPr>
            <a:spLocks xmlns:a="http://schemas.openxmlformats.org/drawingml/2006/main" noGrp="1"/>
          </p:cNvSpPr>
          <p:nvPr/>
        </p:nvSpPr>
        <p:spPr>
          <a:xfrm xmlns:a="http://schemas.openxmlformats.org/drawingml/2006/main">
            <a:off x="8858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17963037-7D96-4E78-A8E1-2EE15EC1D7E1}"/>
              </a:ext>
            </a:extLst>
          </p:cNvPr>
          <p:cNvSpPr>
            <a:spLocks xmlns:a="http://schemas.openxmlformats.org/drawingml/2006/main" noGrp="1"/>
          </p:cNvSpPr>
          <p:nvPr/>
        </p:nvSpPr>
        <p:spPr>
          <a:xfrm xmlns:a="http://schemas.openxmlformats.org/drawingml/2006/main">
            <a:off x="247650" y="5728716"/>
            <a:ext cx="438150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Maja, this doesn’t work. Do it again.</a:t>
            </a:r>
          </a:p>
        </p:txBody>
      </p:sp>
      <p:sp>
        <p:nvSpPr>
          <p:cNvPr id="4" name="">
            <a:extLst xmlns:a="http://schemas.openxmlformats.org/drawingml/2006/main">
              <a:ext uri="{FF2B5EF4-FFF2-40B4-BE49-F238E27FC236}">
                <a16:creationId xmlns:a16="http://schemas.microsoft.com/office/drawing/2014/main" id="{8DE46D68-BF6F-42CE-98DC-54B466BE7D5A}"/>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78173CC4-2333-4BFC-A813-3922229602D3}"/>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1319752513"/>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6febb9514fb449f8"/>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D8E7ECD-32D1-4EF6-BEF4-4585AD71FB71}"/>
              </a:ext>
            </a:extLst>
          </p:cNvPr>
          <p:cNvSpPr>
            <a:spLocks xmlns:a="http://schemas.openxmlformats.org/drawingml/2006/main" noGrp="1"/>
          </p:cNvSpPr>
          <p:nvPr/>
        </p:nvSpPr>
        <p:spPr>
          <a:xfrm xmlns:a="http://schemas.openxmlformats.org/drawingml/2006/main">
            <a:off x="828675" y="5705475"/>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D5DCEA71-B075-48D6-9D15-4B21794049E9}"/>
              </a:ext>
            </a:extLst>
          </p:cNvPr>
          <p:cNvSpPr>
            <a:spLocks xmlns:a="http://schemas.openxmlformats.org/drawingml/2006/main" noGrp="1"/>
          </p:cNvSpPr>
          <p:nvPr/>
        </p:nvSpPr>
        <p:spPr>
          <a:xfrm xmlns:a="http://schemas.openxmlformats.org/drawingml/2006/main">
            <a:off x="733425" y="5514975"/>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1AD412C2-34F9-4A60-B4AE-9438AF640860}"/>
              </a:ext>
            </a:extLst>
          </p:cNvPr>
          <p:cNvSpPr>
            <a:spLocks xmlns:a="http://schemas.openxmlformats.org/drawingml/2006/main" noGrp="1"/>
          </p:cNvSpPr>
          <p:nvPr/>
        </p:nvSpPr>
        <p:spPr>
          <a:xfrm xmlns:a="http://schemas.openxmlformats.org/drawingml/2006/main">
            <a:off x="247650" y="5867400"/>
            <a:ext cx="2667000" cy="72390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8431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He can’t stand me.</a:t>
            </a:r>
          </a:p>
        </p:txBody>
      </p:sp>
      <p:sp>
        <p:nvSpPr>
          <p:cNvPr id="5" name="">
            <a:extLst xmlns:a="http://schemas.openxmlformats.org/drawingml/2006/main">
              <a:ext uri="{FF2B5EF4-FFF2-40B4-BE49-F238E27FC236}">
                <a16:creationId xmlns:a16="http://schemas.microsoft.com/office/drawing/2014/main" id="{D5BCDFDD-B005-4746-8986-092CA87D0A69}"/>
              </a:ext>
            </a:extLst>
          </p:cNvPr>
          <p:cNvSpPr>
            <a:spLocks xmlns:a="http://schemas.openxmlformats.org/drawingml/2006/main" noGrp="1"/>
          </p:cNvSpPr>
          <p:nvPr/>
        </p:nvSpPr>
        <p:spPr>
          <a:xfrm xmlns:a="http://schemas.openxmlformats.org/drawingml/2006/main">
            <a:off x="498157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6" name="">
            <a:extLst xmlns:a="http://schemas.openxmlformats.org/drawingml/2006/main">
              <a:ext uri="{FF2B5EF4-FFF2-40B4-BE49-F238E27FC236}">
                <a16:creationId xmlns:a16="http://schemas.microsoft.com/office/drawing/2014/main" id="{CC47114A-3EFE-43A4-954C-3A527C4ADC4E}"/>
              </a:ext>
            </a:extLst>
          </p:cNvPr>
          <p:cNvSpPr>
            <a:spLocks xmlns:a="http://schemas.openxmlformats.org/drawingml/2006/main" noGrp="1"/>
          </p:cNvSpPr>
          <p:nvPr/>
        </p:nvSpPr>
        <p:spPr>
          <a:xfrm xmlns:a="http://schemas.openxmlformats.org/drawingml/2006/main">
            <a:off x="488632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7" name="">
            <a:extLst xmlns:a="http://schemas.openxmlformats.org/drawingml/2006/main">
              <a:ext uri="{FF2B5EF4-FFF2-40B4-BE49-F238E27FC236}">
                <a16:creationId xmlns:a16="http://schemas.microsoft.com/office/drawing/2014/main" id="{546D5A23-C30C-4706-94B2-6EB7EF760224}"/>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80535"/>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Good that we can speak plainly. It saves her time.</a:t>
            </a:r>
          </a:p>
        </p:txBody>
      </p:sp>
      <p:sp>
        <p:nvSpPr>
          <p:cNvPr id="8" name="">
            <a:extLst xmlns:a="http://schemas.openxmlformats.org/drawingml/2006/main">
              <a:ext uri="{FF2B5EF4-FFF2-40B4-BE49-F238E27FC236}">
                <a16:creationId xmlns:a16="http://schemas.microsoft.com/office/drawing/2014/main" id="{4DD76D40-ECA0-4BAB-B377-86FAEB529748}"/>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9" name="">
            <a:extLst xmlns:a="http://schemas.openxmlformats.org/drawingml/2006/main">
              <a:ext uri="{FF2B5EF4-FFF2-40B4-BE49-F238E27FC236}">
                <a16:creationId xmlns:a16="http://schemas.microsoft.com/office/drawing/2014/main" id="{AC498436-22DA-4D8C-9872-96C643D007CF}"/>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379693275"/>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b2fc89e63d94461c"/>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8F97379-9C64-42C6-819A-E889425DE8A2}"/>
              </a:ext>
            </a:extLst>
          </p:cNvPr>
          <p:cNvSpPr>
            <a:spLocks xmlns:a="http://schemas.openxmlformats.org/drawingml/2006/main" noGrp="1"/>
          </p:cNvSpPr>
          <p:nvPr/>
        </p:nvSpPr>
        <p:spPr>
          <a:xfrm xmlns:a="http://schemas.openxmlformats.org/drawingml/2006/main">
            <a:off x="885825" y="5018532"/>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69BD4F99-D88F-4EC3-A0BD-93B26B31F0EB}"/>
              </a:ext>
            </a:extLst>
          </p:cNvPr>
          <p:cNvSpPr>
            <a:spLocks xmlns:a="http://schemas.openxmlformats.org/drawingml/2006/main" noGrp="1"/>
          </p:cNvSpPr>
          <p:nvPr/>
        </p:nvSpPr>
        <p:spPr>
          <a:xfrm xmlns:a="http://schemas.openxmlformats.org/drawingml/2006/main">
            <a:off x="247650" y="5170932"/>
            <a:ext cx="4381500" cy="1420368"/>
          </a:xfrm>
          <a:prstGeom xmlns:a="http://schemas.openxmlformats.org/drawingml/2006/main" prst="roundRect">
            <a:avLst>
              <a:gd name="adj" fmla="val 1743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Jonas, this is a strong direction. There is a lot that works here. Maybe just consider changing the headline…</a:t>
            </a:r>
          </a:p>
        </p:txBody>
      </p:sp>
      <p:sp>
        <p:nvSpPr>
          <p:cNvPr id="4" name="">
            <a:extLst xmlns:a="http://schemas.openxmlformats.org/drawingml/2006/main">
              <a:ext uri="{FF2B5EF4-FFF2-40B4-BE49-F238E27FC236}">
                <a16:creationId xmlns:a16="http://schemas.microsoft.com/office/drawing/2014/main" id="{6CE7E221-59D7-4A67-A004-CF6AC925B0A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19900985-39B2-4CA6-8068-80BCFC114803}"/>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918389212"/>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185681969797476b"/>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D26D374-EE14-4C2F-8FE5-BEC4EB71D688}"/>
              </a:ext>
            </a:extLst>
          </p:cNvPr>
          <p:cNvSpPr>
            <a:spLocks xmlns:a="http://schemas.openxmlformats.org/drawingml/2006/main" noGrp="1"/>
          </p:cNvSpPr>
          <p:nvPr/>
        </p:nvSpPr>
        <p:spPr>
          <a:xfrm xmlns:a="http://schemas.openxmlformats.org/drawingml/2006/main">
            <a:off x="393382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D170B047-9D8D-4A9A-A2FD-B445B0F831A3}"/>
              </a:ext>
            </a:extLst>
          </p:cNvPr>
          <p:cNvSpPr>
            <a:spLocks xmlns:a="http://schemas.openxmlformats.org/drawingml/2006/main" noGrp="1"/>
          </p:cNvSpPr>
          <p:nvPr/>
        </p:nvSpPr>
        <p:spPr>
          <a:xfrm xmlns:a="http://schemas.openxmlformats.org/drawingml/2006/main">
            <a:off x="383857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AD0AF732-0117-4D18-B8D4-D567034F9F64}"/>
              </a:ext>
            </a:extLst>
          </p:cNvPr>
          <p:cNvSpPr>
            <a:spLocks xmlns:a="http://schemas.openxmlformats.org/drawingml/2006/main" noGrp="1"/>
          </p:cNvSpPr>
          <p:nvPr/>
        </p:nvSpPr>
        <p:spPr>
          <a:xfrm xmlns:a="http://schemas.openxmlformats.org/drawingml/2006/main">
            <a:off x="3257550" y="5728716"/>
            <a:ext cx="438150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1798"/>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Was that a request to change it or only a suggestion?</a:t>
            </a:r>
          </a:p>
        </p:txBody>
      </p:sp>
      <p:sp>
        <p:nvSpPr>
          <p:cNvPr id="5" name="">
            <a:extLst xmlns:a="http://schemas.openxmlformats.org/drawingml/2006/main">
              <a:ext uri="{FF2B5EF4-FFF2-40B4-BE49-F238E27FC236}">
                <a16:creationId xmlns:a16="http://schemas.microsoft.com/office/drawing/2014/main" id="{BB936606-C507-4A51-AB55-3A36EB7ECDFC}"/>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4A57FBF2-9878-4728-BC11-EBBBA196970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682297873"/>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b4f7a761fa0f474a"/>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679596F-6DF2-48AB-BEF6-8E7DFCC46AD7}"/>
              </a:ext>
            </a:extLst>
          </p:cNvPr>
          <p:cNvSpPr>
            <a:spLocks xmlns:a="http://schemas.openxmlformats.org/drawingml/2006/main" noGrp="1"/>
          </p:cNvSpPr>
          <p:nvPr/>
        </p:nvSpPr>
        <p:spPr>
          <a:xfrm xmlns:a="http://schemas.openxmlformats.org/drawingml/2006/main">
            <a:off x="82867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A7CEC045-C1AD-4423-95AB-DAAFCBBC2BF9}"/>
              </a:ext>
            </a:extLst>
          </p:cNvPr>
          <p:cNvSpPr>
            <a:spLocks xmlns:a="http://schemas.openxmlformats.org/drawingml/2006/main" noGrp="1"/>
          </p:cNvSpPr>
          <p:nvPr/>
        </p:nvSpPr>
        <p:spPr>
          <a:xfrm xmlns:a="http://schemas.openxmlformats.org/drawingml/2006/main">
            <a:off x="73342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A9B2CA6F-3DD6-461B-9787-5814B2F35842}"/>
              </a:ext>
            </a:extLst>
          </p:cNvPr>
          <p:cNvSpPr>
            <a:spLocks xmlns:a="http://schemas.openxmlformats.org/drawingml/2006/main" noGrp="1"/>
          </p:cNvSpPr>
          <p:nvPr/>
        </p:nvSpPr>
        <p:spPr>
          <a:xfrm xmlns:a="http://schemas.openxmlformats.org/drawingml/2006/main">
            <a:off x="247650" y="5728716"/>
            <a:ext cx="266700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4506"/>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I told Jonas very clearly.</a:t>
            </a:r>
          </a:p>
        </p:txBody>
      </p:sp>
      <p:sp>
        <p:nvSpPr>
          <p:cNvPr id="5" name="">
            <a:extLst xmlns:a="http://schemas.openxmlformats.org/drawingml/2006/main">
              <a:ext uri="{FF2B5EF4-FFF2-40B4-BE49-F238E27FC236}">
                <a16:creationId xmlns:a16="http://schemas.microsoft.com/office/drawing/2014/main" id="{994DDC7F-03FA-4BED-A895-B9715417CA84}"/>
              </a:ext>
            </a:extLst>
          </p:cNvPr>
          <p:cNvSpPr>
            <a:spLocks xmlns:a="http://schemas.openxmlformats.org/drawingml/2006/main" noGrp="1"/>
          </p:cNvSpPr>
          <p:nvPr/>
        </p:nvSpPr>
        <p:spPr>
          <a:xfrm xmlns:a="http://schemas.openxmlformats.org/drawingml/2006/main">
            <a:off x="498157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6" name="">
            <a:extLst xmlns:a="http://schemas.openxmlformats.org/drawingml/2006/main">
              <a:ext uri="{FF2B5EF4-FFF2-40B4-BE49-F238E27FC236}">
                <a16:creationId xmlns:a16="http://schemas.microsoft.com/office/drawing/2014/main" id="{6710AC01-9B56-4015-8938-642578EDC354}"/>
              </a:ext>
            </a:extLst>
          </p:cNvPr>
          <p:cNvSpPr>
            <a:spLocks xmlns:a="http://schemas.openxmlformats.org/drawingml/2006/main" noGrp="1"/>
          </p:cNvSpPr>
          <p:nvPr/>
        </p:nvSpPr>
        <p:spPr>
          <a:xfrm xmlns:a="http://schemas.openxmlformats.org/drawingml/2006/main">
            <a:off x="488632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7" name="">
            <a:extLst xmlns:a="http://schemas.openxmlformats.org/drawingml/2006/main">
              <a:ext uri="{FF2B5EF4-FFF2-40B4-BE49-F238E27FC236}">
                <a16:creationId xmlns:a16="http://schemas.microsoft.com/office/drawing/2014/main" id="{5EB62C1C-32D7-454B-8D0D-AD06CEDB360E}"/>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83073"/>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Why won’t she say plainly what she wants?</a:t>
            </a:r>
          </a:p>
        </p:txBody>
      </p:sp>
      <p:sp>
        <p:nvSpPr>
          <p:cNvPr id="8" name="">
            <a:extLst xmlns:a="http://schemas.openxmlformats.org/drawingml/2006/main">
              <a:ext uri="{FF2B5EF4-FFF2-40B4-BE49-F238E27FC236}">
                <a16:creationId xmlns:a16="http://schemas.microsoft.com/office/drawing/2014/main" id="{C852C91A-15DE-4A0D-9871-97734EA3196E}"/>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9" name="">
            <a:extLst xmlns:a="http://schemas.openxmlformats.org/drawingml/2006/main">
              <a:ext uri="{FF2B5EF4-FFF2-40B4-BE49-F238E27FC236}">
                <a16:creationId xmlns:a16="http://schemas.microsoft.com/office/drawing/2014/main" id="{E3BC7CBA-0BAC-47C0-BB67-384F2E7D9FCA}"/>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1553765252"/>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F99400A6-F4A6-41C7-9D7A-EE6424C86572}"/>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47CBA75A-924A-4363-B927-7C9FD0FD5E3B}"/>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1848727F-2049-467A-AAF1-DDC75F281490}"/>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Jonas is direct because clear criticism saves time</a:t>
            </a:r>
            <a:br>
              <a:rPr sz="1100" b="1">
                <a:solidFill>
                  <a:srgbClr val="251B34"/>
                </a:solidFill>
                <a:latin typeface="Outfit"/>
                <a:ea typeface="Outfit"/>
                <a:cs typeface="Outfit"/>
              </a:rPr>
            </a:br>
            <a:r>
              <a:rPr sz="1100" b="1">
                <a:solidFill>
                  <a:srgbClr val="251B34"/>
                </a:solidFill>
                <a:latin typeface="Outfit"/>
                <a:ea typeface="Outfit"/>
                <a:cs typeface="Outfit"/>
              </a:rPr>
              <a:t>and shows respect. Maja softens her words because,</a:t>
            </a:r>
            <a:br>
              <a:rPr sz="1100" b="1">
                <a:solidFill>
                  <a:srgbClr val="251B34"/>
                </a:solidFill>
                <a:latin typeface="Outfit"/>
                <a:ea typeface="Outfit"/>
                <a:cs typeface="Outfit"/>
              </a:rPr>
            </a:br>
            <a:r>
              <a:rPr sz="1100" b="1">
                <a:solidFill>
                  <a:srgbClr val="251B34"/>
                </a:solidFill>
                <a:latin typeface="Outfit"/>
                <a:ea typeface="Outfit"/>
                <a:cs typeface="Outfit"/>
              </a:rPr>
              <a:t>to her, respect means improving the work without</a:t>
            </a:r>
            <a:br>
              <a:rPr sz="1100" b="1">
                <a:solidFill>
                  <a:srgbClr val="251B34"/>
                </a:solidFill>
                <a:latin typeface="Outfit"/>
                <a:ea typeface="Outfit"/>
                <a:cs typeface="Outfit"/>
              </a:rPr>
            </a:br>
            <a:r>
              <a:rPr sz="1100" b="1">
                <a:solidFill>
                  <a:srgbClr val="251B34"/>
                </a:solidFill>
                <a:latin typeface="Outfit"/>
                <a:ea typeface="Outfit"/>
                <a:cs typeface="Outfit"/>
              </a:rPr>
              <a:t>hurting the person. Neither means harm. Before</a:t>
            </a:r>
            <a:br>
              <a:rPr sz="1100" b="1">
                <a:solidFill>
                  <a:srgbClr val="251B34"/>
                </a:solidFill>
                <a:latin typeface="Outfit"/>
                <a:ea typeface="Outfit"/>
                <a:cs typeface="Outfit"/>
              </a:rPr>
            </a:br>
            <a:r>
              <a:rPr sz="1100" b="1">
                <a:solidFill>
                  <a:srgbClr val="251B34"/>
                </a:solidFill>
                <a:latin typeface="Outfit"/>
                <a:ea typeface="Outfit"/>
                <a:cs typeface="Outfit"/>
              </a:rPr>
              <a:t>feedback, agree on the mode—gentle or unfiltered—and</a:t>
            </a:r>
            <a:br>
              <a:rPr sz="1100" b="1">
                <a:solidFill>
                  <a:srgbClr val="251B34"/>
                </a:solidFill>
                <a:latin typeface="Outfit"/>
                <a:ea typeface="Outfit"/>
                <a:cs typeface="Outfit"/>
              </a:rPr>
            </a:br>
            <a:r>
              <a:rPr sz="1100" b="1">
                <a:solidFill>
                  <a:srgbClr val="251B34"/>
                </a:solidFill>
                <a:latin typeface="Outfit"/>
                <a:ea typeface="Outfit"/>
                <a:cs typeface="Outfit"/>
              </a:rPr>
              <a:t>name exactly what needs to change.</a:t>
            </a:r>
          </a:p>
        </p:txBody>
      </p:sp>
      <p:sp>
        <p:nvSpPr>
          <p:cNvPr id="5" name="">
            <a:extLst>
              <a:ext uri="{FF2B5EF4-FFF2-40B4-BE49-F238E27FC236}">
                <ns3:creationId id="{CFABFA23-D4AB-4C8D-92B4-DA06DE38DB8F}"/>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089EA8DF-85BC-4B79-ABCD-9C7210429A0B}"/>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1848727F-2049-467A-AAF1-DDC75F281490}"/>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BEFORE AN IMPORTANT CONVERSATION</a:t>
            </a:r>
          </a:p>
        </p:txBody>
      </p:sp>
    </p:spTree>
    <p:extLst>
      <p:ext uri="{BB962C8B-B14F-4D97-AF65-F5344CB8AC3E}">
        <ns4:creationId val="106674267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2026-09-11T04:44:44.6970000Z</dcterms:created>
  <dcterms:modified xsi:type="dcterms:W3CDTF">2026-09-11T04:44:44.6970000Z</dcterms:modified>
</coreProperties>
</file>