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06ac1a7e63b94414" /><Relationship Type="http://schemas.openxmlformats.org/officeDocument/2006/relationships/extended-properties" Target="/docProps/app.xml" Id="R83595d58a041451c" /><Relationship Type="http://schemas.openxmlformats.org/officeDocument/2006/relationships/officeDocument" Target="/ppt/presentation.xml" Id="R543fa19609a0483d" /></Relationships>
</file>

<file path=ppt/presentation.xml><?xml version="1.0" encoding="utf-8"?>
<p:presentation xmlns:p="http://schemas.openxmlformats.org/presentationml/2006/main">
  <p:sldMasterIdLst>
    <p:sldMasterId xmlns:r="http://schemas.openxmlformats.org/officeDocument/2006/relationships" id="2147483648" r:id="R5addea67ad9d4efa"/>
  </p:sldMasterIdLst>
  <p:notesMasterIdLst>
    <p:notesMasterId xmlns:r="http://schemas.openxmlformats.org/officeDocument/2006/relationships" r:id="R9cf31485278d43da"/>
  </p:notesMasterIdLst>
  <p:sldIdLst>
    <p:sldId xmlns:r="http://schemas.openxmlformats.org/officeDocument/2006/relationships" id="256" r:id="Rbb1706c91b8f4bfd"/>
    <p:sldId xmlns:r="http://schemas.openxmlformats.org/officeDocument/2006/relationships" id="257" r:id="R210f88b3d48b4547"/>
    <p:sldId xmlns:r="http://schemas.openxmlformats.org/officeDocument/2006/relationships" id="258" r:id="Re53d36175be24d05"/>
    <p:sldId xmlns:r="http://schemas.openxmlformats.org/officeDocument/2006/relationships" id="259" r:id="R0fd91d54e7054337"/>
    <p:sldId xmlns:r="http://schemas.openxmlformats.org/officeDocument/2006/relationships" id="260" r:id="Ra398ef757b5d4b1f"/>
    <p:sldId xmlns:r="http://schemas.openxmlformats.org/officeDocument/2006/relationships" id="261" r:id="R88f3b5e7003c4a7a"/>
    <p:sldId xmlns:r="http://schemas.openxmlformats.org/officeDocument/2006/relationships" id="262" r:id="Rfe1d01a7a97741b3"/>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006af3a494247bd" /><Relationship Type="http://schemas.openxmlformats.org/officeDocument/2006/relationships/slideMaster" Target="/ppt/slideMasters/slideMaster1.xml" Id="R5addea67ad9d4efa" /><Relationship Type="http://schemas.openxmlformats.org/officeDocument/2006/relationships/notesMaster" Target="/ppt/notesMasters/notesMaster1.xml" Id="R9cf31485278d43da" /><Relationship Type="http://schemas.openxmlformats.org/officeDocument/2006/relationships/presProps" Target="/ppt/presProps.xml" Id="R962a92467fd74e4b" /><Relationship Type="http://schemas.openxmlformats.org/officeDocument/2006/relationships/tableStyles" Target="/ppt/tableStyles.xml" Id="R2d46cd84dbdd44b1" /><Relationship Type="http://schemas.openxmlformats.org/officeDocument/2006/relationships/slide" Target="/ppt/slides/slide1.xml" Id="Rbb1706c91b8f4bfd" /><Relationship Type="http://schemas.openxmlformats.org/officeDocument/2006/relationships/slide" Target="/ppt/slides/slide2.xml" Id="R210f88b3d48b4547" /><Relationship Type="http://schemas.openxmlformats.org/officeDocument/2006/relationships/slide" Target="/ppt/slides/slide3.xml" Id="Re53d36175be24d05" /><Relationship Type="http://schemas.openxmlformats.org/officeDocument/2006/relationships/slide" Target="/ppt/slides/slide4.xml" Id="R0fd91d54e7054337" /><Relationship Type="http://schemas.openxmlformats.org/officeDocument/2006/relationships/slide" Target="/ppt/slides/slide5.xml" Id="Ra398ef757b5d4b1f" /><Relationship Type="http://schemas.openxmlformats.org/officeDocument/2006/relationships/slide" Target="/ppt/slides/slide6.xml" Id="R88f3b5e7003c4a7a" /><Relationship Type="http://schemas.openxmlformats.org/officeDocument/2006/relationships/slide" Target="/ppt/slides/slide7.xml" Id="Rfe1d01a7a97741b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081ff8fc6ce471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8a908aaaa6346ac" /><Relationship Type="http://schemas.openxmlformats.org/officeDocument/2006/relationships/notesMaster" Target="/ppt/notesMasters/notesMaster1.xml" Id="Rb4fe6194275b4b12" /></Relationships>
</file>

<file path=ppt/notesSlides/_rels/notesSlide2.xml.rels>&#65279;<?xml version="1.0" encoding="utf-8"?><Relationships xmlns="http://schemas.openxmlformats.org/package/2006/relationships"><Relationship Type="http://schemas.openxmlformats.org/officeDocument/2006/relationships/slide" Target="/ppt/slides/slide2.xml" Id="R4a9bb83d57c7429b" /><Relationship Type="http://schemas.openxmlformats.org/officeDocument/2006/relationships/notesMaster" Target="/ppt/notesMasters/notesMaster1.xml" Id="R18d9522e265441ee" /></Relationships>
</file>

<file path=ppt/notesSlides/_rels/notesSlide3.xml.rels>&#65279;<?xml version="1.0" encoding="utf-8"?><Relationships xmlns="http://schemas.openxmlformats.org/package/2006/relationships"><Relationship Type="http://schemas.openxmlformats.org/officeDocument/2006/relationships/slide" Target="/ppt/slides/slide3.xml" Id="R91119e6ee1c24915" /><Relationship Type="http://schemas.openxmlformats.org/officeDocument/2006/relationships/notesMaster" Target="/ppt/notesMasters/notesMaster1.xml" Id="Ra54ba6f353494cac" /></Relationships>
</file>

<file path=ppt/notesSlides/_rels/notesSlide4.xml.rels>&#65279;<?xml version="1.0" encoding="utf-8"?><Relationships xmlns="http://schemas.openxmlformats.org/package/2006/relationships"><Relationship Type="http://schemas.openxmlformats.org/officeDocument/2006/relationships/slide" Target="/ppt/slides/slide4.xml" Id="Ra0e6f9facdb74efb" /><Relationship Type="http://schemas.openxmlformats.org/officeDocument/2006/relationships/notesMaster" Target="/ppt/notesMasters/notesMaster1.xml" Id="Rd55fced6e40043d0" /></Relationships>
</file>

<file path=ppt/notesSlides/_rels/notesSlide5.xml.rels>&#65279;<?xml version="1.0" encoding="utf-8"?><Relationships xmlns="http://schemas.openxmlformats.org/package/2006/relationships"><Relationship Type="http://schemas.openxmlformats.org/officeDocument/2006/relationships/slide" Target="/ppt/slides/slide5.xml" Id="R6dbfe7779ea84bef" /><Relationship Type="http://schemas.openxmlformats.org/officeDocument/2006/relationships/notesMaster" Target="/ppt/notesMasters/notesMaster1.xml" Id="Rdd0ac3a158344eeb" /></Relationships>
</file>

<file path=ppt/notesSlides/_rels/notesSlide6.xml.rels>&#65279;<?xml version="1.0" encoding="utf-8"?><Relationships xmlns="http://schemas.openxmlformats.org/package/2006/relationships"><Relationship Type="http://schemas.openxmlformats.org/officeDocument/2006/relationships/slide" Target="/ppt/slides/slide6.xml" Id="R8154eabe2e364912" /><Relationship Type="http://schemas.openxmlformats.org/officeDocument/2006/relationships/notesMaster" Target="/ppt/notesMasters/notesMaster1.xml" Id="R6db6c74612de40a4" /></Relationships>
</file>

<file path=ppt/notesSlides/_rels/notesSlide7.xml.rels>&#65279;<?xml version="1.0" encoding="utf-8"?><Relationships xmlns="http://schemas.openxmlformats.org/package/2006/relationships"><Relationship Type="http://schemas.openxmlformats.org/officeDocument/2006/relationships/slide" Target="/ppt/slides/slide7.xml" Id="R324ea0fe76ce44e8" /><Relationship Type="http://schemas.openxmlformats.org/officeDocument/2006/relationships/notesMaster" Target="/ppt/notesMasters/notesMaster1.xml" Id="Re7abd89a525e479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something!. Speaking immediately and needing a pause.</a:t>
            </a:r>
          </a:p>
          <a:p xmlns:a="http://schemas.openxmlformats.org/drawingml/2006/main">
            <a:r>
              <a:t/>
            </a:r>
          </a:p>
          <a:p xmlns:a="http://schemas.openxmlformats.org/drawingml/2006/main">
            <a:r>
              <a:t>Zofia reads silence as indifference. Olek goes quiet because he is trying to answer carefully.</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something!. Speaking immediately and needing a pause.</a:t>
            </a:r>
          </a:p>
          <a:p xmlns:a="http://schemas.openxmlformats.org/drawingml/2006/main">
            <a:r>
              <a:t/>
            </a:r>
          </a:p>
          <a:p xmlns:a="http://schemas.openxmlformats.org/drawingml/2006/main">
            <a:r>
              <a:t>Zofia reads silence as indifference. Olek goes quiet because he is trying to answer carefully.</a:t>
            </a:r>
          </a:p>
          <a:p xmlns:a="http://schemas.openxmlformats.org/drawingml/2006/main">
            <a:r>
              <a:t/>
            </a:r>
          </a:p>
          <a:p xmlns:a="http://schemas.openxmlformats.org/drawingml/2006/main">
            <a:r>
              <a:t>Zofia asks Olek why he did not tell her something important.</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something!. Speaking immediately and needing a pause.</a:t>
            </a:r>
          </a:p>
          <a:p xmlns:a="http://schemas.openxmlformats.org/drawingml/2006/main">
            <a:r>
              <a:t/>
            </a:r>
          </a:p>
          <a:p xmlns:a="http://schemas.openxmlformats.org/drawingml/2006/main">
            <a:r>
              <a:t>Zofia reads silence as indifference. Olek goes quiet because he is trying to answer carefully.</a:t>
            </a:r>
          </a:p>
          <a:p xmlns:a="http://schemas.openxmlformats.org/drawingml/2006/main">
            <a:r>
              <a:t/>
            </a:r>
          </a:p>
          <a:p xmlns:a="http://schemas.openxmlformats.org/drawingml/2006/main">
            <a:r>
              <a:t>Zofia pushes for an answer while Olek needs a moment to collect his thoughts.</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something!. Speaking immediately and needing a pause.</a:t>
            </a:r>
          </a:p>
          <a:p xmlns:a="http://schemas.openxmlformats.org/drawingml/2006/main">
            <a:r>
              <a:t/>
            </a:r>
          </a:p>
          <a:p xmlns:a="http://schemas.openxmlformats.org/drawingml/2006/main">
            <a:r>
              <a:t>Zofia reads silence as indifference. Olek goes quiet because he is trying to answer carefully.</a:t>
            </a:r>
          </a:p>
          <a:p xmlns:a="http://schemas.openxmlformats.org/drawingml/2006/main">
            <a:r>
              <a:t/>
            </a:r>
          </a:p>
          <a:p xmlns:a="http://schemas.openxmlformats.org/drawingml/2006/main">
            <a:r>
              <a:t>Zofia raises her voice and Olek withdraws further.</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something!. Speaking immediately and needing a pause.</a:t>
            </a:r>
          </a:p>
          <a:p xmlns:a="http://schemas.openxmlformats.org/drawingml/2006/main">
            <a:r>
              <a:t/>
            </a:r>
          </a:p>
          <a:p xmlns:a="http://schemas.openxmlformats.org/drawingml/2006/main">
            <a:r>
              <a:t>Zofia reads silence as indifference. Olek goes quiet because he is trying to answer carefully.</a:t>
            </a:r>
          </a:p>
          <a:p xmlns:a="http://schemas.openxmlformats.org/drawingml/2006/main">
            <a:r>
              <a:t/>
            </a:r>
          </a:p>
          <a:p xmlns:a="http://schemas.openxmlformats.org/drawingml/2006/main">
            <a:r>
              <a:t>Olek leaves and Zofia remains alone at the table.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something!. Speaking immediately and needing a pause.</a:t>
            </a:r>
          </a:p>
          <a:p xmlns:a="http://schemas.openxmlformats.org/drawingml/2006/main">
            <a:r>
              <a:t/>
            </a:r>
          </a:p>
          <a:p xmlns:a="http://schemas.openxmlformats.org/drawingml/2006/main">
            <a:r>
              <a:t>Zofia reads silence as indifference. Olek goes quiet because he is trying to answer carefully.</a:t>
            </a:r>
          </a:p>
          <a:p xmlns:a="http://schemas.openxmlformats.org/drawingml/2006/main">
            <a:r>
              <a:t/>
            </a:r>
          </a:p>
          <a:p xmlns:a="http://schemas.openxmlformats.org/drawingml/2006/main">
            <a:r>
              <a:t>After some time alone, Olek is ready to return to the conversation.</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something!. Speaking immediately and needing a pause.</a:t>
            </a:r>
          </a:p>
          <a:p xmlns:a="http://schemas.openxmlformats.org/drawingml/2006/main">
            <a:r>
              <a:t/>
            </a:r>
          </a:p>
          <a:p xmlns:a="http://schemas.openxmlformats.org/drawingml/2006/main">
            <a:r>
              <a:t>Zofia reads silence as indifference. Olek goes quiet because he is trying to answer carefully.</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a:p xmlns:a="http://schemas.openxmlformats.org/drawingml/2006/main">
            <a:r>
              <a:t/>
            </a:r>
          </a:p>
          <a:p xmlns:a="http://schemas.openxmlformats.org/drawingml/2006/main">
            <a:r>
              <a:t>Zofia treats an immediate reaction as proof of engagement. Olek goes quiet precisely because he cares and does not want to answer rashly. The harder she pushes, the more he withdraws, which she mistakes for indifference. One simple sentence helps: I need twenty minutes, but I will come back and finish this conversation.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6d82900205147e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9153ae885f44ea2" /><Relationship Type="http://schemas.openxmlformats.org/officeDocument/2006/relationships/slideLayout" Target="/ppt/slideLayouts/slideLayout1.xml" Id="R4eeefdfddf144c1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eeefdfddf144c1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2d66fd3cfe04ec9" /><Relationship Type="http://schemas.openxmlformats.org/officeDocument/2006/relationships/notesSlide" Target="/ppt/notesSlides/notesSlide1.xml" Id="R7614cc42f1c64462"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2738d11a71b84d7b"/><Relationship Type="http://schemas.openxmlformats.org/officeDocument/2006/relationships/image" Target="../media/image.jpeg" Id="R3b03a17f80664a97"/><Relationship Type="http://schemas.openxmlformats.org/officeDocument/2006/relationships/notesSlide" Target="/ppt/notesSlides/notesSlide2.xml" Id="R96dfafde9caa40b1"/></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189468432b4147bd"/><Relationship Type="http://schemas.openxmlformats.org/officeDocument/2006/relationships/image" Target="../media/image2.jpeg" Id="R092c5c5f0fb04061"/><Relationship Type="http://schemas.openxmlformats.org/officeDocument/2006/relationships/notesSlide" Target="/ppt/notesSlides/notesSlide3.xml" Id="R1a15bb3acee94d7d"/></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6c4b640dbc43425c"/><Relationship Type="http://schemas.openxmlformats.org/officeDocument/2006/relationships/image" Target="../media/image3.jpeg" Id="R6dc3768f53b043e0"/><Relationship Type="http://schemas.openxmlformats.org/officeDocument/2006/relationships/notesSlide" Target="/ppt/notesSlides/notesSlide4.xml" Id="Rbd61ed29f25341eb"/></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2cb0af3270d24d8a"/><Relationship Type="http://schemas.openxmlformats.org/officeDocument/2006/relationships/image" Target="../media/image4.jpeg" Id="R3916b683705f4475"/><Relationship Type="http://schemas.openxmlformats.org/officeDocument/2006/relationships/notesSlide" Target="/ppt/notesSlides/notesSlide5.xml" Id="Rb30ab34ffe1d48f9"/></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075eab4295094c36"/><Relationship Type="http://schemas.openxmlformats.org/officeDocument/2006/relationships/image" Target="../media/image5.jpeg" Id="R3f111459266d427c"/><Relationship Type="http://schemas.openxmlformats.org/officeDocument/2006/relationships/notesSlide" Target="/ppt/notesSlides/notesSlide6.xml" Id="R13ea1a4da8344a64"/></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bbe207b733324ceb"/><Relationship Type="http://schemas.openxmlformats.org/officeDocument/2006/relationships/notesSlide" Target="/ppt/notesSlides/notesSlide7.xml" Id="R70ea7d7276554bbe"/><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430A803-CA59-4861-9115-4E30E9A3710C}"/>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04</a:t>
            </a:r>
          </a:p>
        </p:txBody>
      </p:sp>
      <p:sp>
        <p:nvSpPr>
          <p:cNvPr id="2" name="">
            <a:extLst xmlns:a="http://schemas.openxmlformats.org/drawingml/2006/main">
              <a:ext uri="{FF2B5EF4-FFF2-40B4-BE49-F238E27FC236}">
                <a16:creationId xmlns:a16="http://schemas.microsoft.com/office/drawing/2014/main" id="{E16DE5B0-A1BA-4375-8D1A-233684B23AEE}"/>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Say something!</a:t>
            </a:r>
          </a:p>
        </p:txBody>
      </p:sp>
      <p:sp>
        <p:nvSpPr>
          <p:cNvPr id="3" name="">
            <a:extLst xmlns:a="http://schemas.openxmlformats.org/drawingml/2006/main">
              <a:ext uri="{FF2B5EF4-FFF2-40B4-BE49-F238E27FC236}">
                <a16:creationId xmlns:a16="http://schemas.microsoft.com/office/drawing/2014/main" id="{949C1CFF-F694-4264-806F-AF655D9DDF79}"/>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Speaking immediately and needing a pause</a:t>
            </a:r>
          </a:p>
        </p:txBody>
      </p:sp>
      <p:sp>
        <p:nvSpPr>
          <p:cNvPr id="4" name="">
            <a:extLst xmlns:a="http://schemas.openxmlformats.org/drawingml/2006/main">
              <a:ext uri="{FF2B5EF4-FFF2-40B4-BE49-F238E27FC236}">
                <a16:creationId xmlns:a16="http://schemas.microsoft.com/office/drawing/2014/main" id="{A12CB047-F57D-4A5E-9F72-863856C30F0A}"/>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Zofia reads silence as indifference. Olek goes quiet because he is trying to answer carefully.</a:t>
            </a:r>
          </a:p>
        </p:txBody>
      </p:sp>
      <p:sp>
        <p:nvSpPr>
          <p:cNvPr id="5" name="">
            <a:extLst xmlns:a="http://schemas.openxmlformats.org/drawingml/2006/main">
              <a:ext uri="{FF2B5EF4-FFF2-40B4-BE49-F238E27FC236}">
                <a16:creationId xmlns:a16="http://schemas.microsoft.com/office/drawing/2014/main" id="{CC57B360-36A8-4374-BEF6-EAE83B63DE2C}"/>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BEFORE AN IMPORTANT CONVERSATION</a:t>
            </a:r>
          </a:p>
        </p:txBody>
      </p:sp>
    </p:spTree>
    <p:extLst>
      <p:ext uri="{BB962C8B-B14F-4D97-AF65-F5344CB8AC3E}">
        <p14:creationId xmlns:p14="http://schemas.microsoft.com/office/powerpoint/2010/main" val="1486844328"/>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3b03a17f80664a97"/>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2F54938-3F11-4193-A87D-0F3C3263499A}"/>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EVENING</a:t>
            </a:r>
          </a:p>
        </p:txBody>
      </p:sp>
      <p:sp>
        <p:nvSpPr>
          <p:cNvPr id="3" name="">
            <a:extLst xmlns:a="http://schemas.openxmlformats.org/drawingml/2006/main">
              <a:ext uri="{FF2B5EF4-FFF2-40B4-BE49-F238E27FC236}">
                <a16:creationId xmlns:a16="http://schemas.microsoft.com/office/drawing/2014/main" id="{AF5F13A7-BF7A-4BE5-9EAB-767ADE652876}"/>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71B94452-AFB3-4DFD-9941-CC94F7FAA22D}"/>
              </a:ext>
            </a:extLst>
          </p:cNvPr>
          <p:cNvSpPr>
            <a:spLocks xmlns:a="http://schemas.openxmlformats.org/drawingml/2006/main" noGrp="1"/>
          </p:cNvSpPr>
          <p:nvPr/>
        </p:nvSpPr>
        <p:spPr>
          <a:xfrm xmlns:a="http://schemas.openxmlformats.org/drawingml/2006/main">
            <a:off x="247650" y="5728716"/>
            <a:ext cx="438150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Olek, once again I’m the last to know. Why didn’t you tell me?</a:t>
            </a:r>
          </a:p>
        </p:txBody>
      </p:sp>
      <p:sp>
        <p:nvSpPr>
          <p:cNvPr id="5" name="">
            <a:extLst xmlns:a="http://schemas.openxmlformats.org/drawingml/2006/main">
              <a:ext uri="{FF2B5EF4-FFF2-40B4-BE49-F238E27FC236}">
                <a16:creationId xmlns:a16="http://schemas.microsoft.com/office/drawing/2014/main" id="{8E736961-1D79-4802-A4F4-59E30962EBF7}"/>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AC982506-1049-4B6B-8179-7B995D2D546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291829805"/>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092c5c5f0fb04061"/>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91D6712-7855-46FA-84A5-A477C02E0B37}"/>
              </a:ext>
            </a:extLst>
          </p:cNvPr>
          <p:cNvSpPr>
            <a:spLocks xmlns:a="http://schemas.openxmlformats.org/drawingml/2006/main" noGrp="1"/>
          </p:cNvSpPr>
          <p:nvPr/>
        </p:nvSpPr>
        <p:spPr>
          <a:xfrm xmlns:a="http://schemas.openxmlformats.org/drawingml/2006/main">
            <a:off x="790575" y="57150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7C69F00F-6276-4E29-9509-863F0009A96F}"/>
              </a:ext>
            </a:extLst>
          </p:cNvPr>
          <p:cNvSpPr>
            <a:spLocks xmlns:a="http://schemas.openxmlformats.org/drawingml/2006/main" noGrp="1"/>
          </p:cNvSpPr>
          <p:nvPr/>
        </p:nvSpPr>
        <p:spPr>
          <a:xfrm xmlns:a="http://schemas.openxmlformats.org/drawingml/2006/main">
            <a:off x="247650" y="5867400"/>
            <a:ext cx="2667000" cy="723900"/>
          </a:xfrm>
          <a:prstGeom xmlns:a="http://schemas.openxmlformats.org/drawingml/2006/main" prst="roundRect">
            <a:avLst>
              <a:gd name="adj" fmla="val 34211"/>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Olek, say something!</a:t>
            </a:r>
          </a:p>
        </p:txBody>
      </p:sp>
      <p:sp>
        <p:nvSpPr>
          <p:cNvPr id="4" name="">
            <a:extLst xmlns:a="http://schemas.openxmlformats.org/drawingml/2006/main">
              <a:ext uri="{FF2B5EF4-FFF2-40B4-BE49-F238E27FC236}">
                <a16:creationId xmlns:a16="http://schemas.microsoft.com/office/drawing/2014/main" id="{7E2E4DAC-CB19-441F-AD28-134AD5B84308}"/>
              </a:ext>
            </a:extLst>
          </p:cNvPr>
          <p:cNvSpPr>
            <a:spLocks xmlns:a="http://schemas.openxmlformats.org/drawingml/2006/main" noGrp="1"/>
          </p:cNvSpPr>
          <p:nvPr/>
        </p:nvSpPr>
        <p:spPr>
          <a:xfrm xmlns:a="http://schemas.openxmlformats.org/drawingml/2006/main">
            <a:off x="4981575" y="5287899"/>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5" name="">
            <a:extLst xmlns:a="http://schemas.openxmlformats.org/drawingml/2006/main">
              <a:ext uri="{FF2B5EF4-FFF2-40B4-BE49-F238E27FC236}">
                <a16:creationId xmlns:a16="http://schemas.microsoft.com/office/drawing/2014/main" id="{5F13DBA0-676A-449C-8242-A585195FC5FF}"/>
              </a:ext>
            </a:extLst>
          </p:cNvPr>
          <p:cNvSpPr>
            <a:spLocks xmlns:a="http://schemas.openxmlformats.org/drawingml/2006/main" noGrp="1"/>
          </p:cNvSpPr>
          <p:nvPr/>
        </p:nvSpPr>
        <p:spPr>
          <a:xfrm xmlns:a="http://schemas.openxmlformats.org/drawingml/2006/main">
            <a:off x="4886325" y="5097399"/>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6" name="">
            <a:extLst xmlns:a="http://schemas.openxmlformats.org/drawingml/2006/main">
              <a:ext uri="{FF2B5EF4-FFF2-40B4-BE49-F238E27FC236}">
                <a16:creationId xmlns:a16="http://schemas.microsoft.com/office/drawing/2014/main" id="{516BF766-0188-4B93-877B-BE5E076A9CA1}"/>
              </a:ext>
            </a:extLst>
          </p:cNvPr>
          <p:cNvSpPr>
            <a:spLocks xmlns:a="http://schemas.openxmlformats.org/drawingml/2006/main" noGrp="1"/>
          </p:cNvSpPr>
          <p:nvPr/>
        </p:nvSpPr>
        <p:spPr>
          <a:xfrm xmlns:a="http://schemas.openxmlformats.org/drawingml/2006/main">
            <a:off x="4305300" y="5449824"/>
            <a:ext cx="3333750" cy="1141476"/>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86967"/>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I need to sort this out so I don’t say something stupid.</a:t>
            </a:r>
          </a:p>
        </p:txBody>
      </p:sp>
      <p:sp>
        <p:nvSpPr>
          <p:cNvPr id="7" name="">
            <a:extLst xmlns:a="http://schemas.openxmlformats.org/drawingml/2006/main">
              <a:ext uri="{FF2B5EF4-FFF2-40B4-BE49-F238E27FC236}">
                <a16:creationId xmlns:a16="http://schemas.microsoft.com/office/drawing/2014/main" id="{C8DBB0B1-C873-4E46-811B-27357A819A94}"/>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01D7B58B-DB6E-4948-B406-5157A29E36F2}"/>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715453382"/>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4" name=""/>
          <p:cNvPicPr>
            <a:picLocks xmlns:a="http://schemas.openxmlformats.org/drawingml/2006/main" noChangeAspect="1"/>
          </p:cNvPicPr>
          <p:nvPr/>
        </p:nvPicPr>
        <p:blipFill>
          <a:blip xmlns:r="http://schemas.openxmlformats.org/officeDocument/2006/relationships" xmlns:a="http://schemas.openxmlformats.org/drawingml/2006/main" r:embed="R6dc3768f53b043e0"/>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DF17D6C-5C68-488E-929B-3470C6AED71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50BC46EA-040A-42FA-9C72-203803570F4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131686264"/>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3916b683705f4475"/>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DFDEEF6-FF13-424C-8B12-9D0C787023F9}"/>
              </a:ext>
            </a:extLst>
          </p:cNvPr>
          <p:cNvSpPr>
            <a:spLocks xmlns:a="http://schemas.openxmlformats.org/drawingml/2006/main" noGrp="1"/>
          </p:cNvSpPr>
          <p:nvPr/>
        </p:nvSpPr>
        <p:spPr>
          <a:xfrm xmlns:a="http://schemas.openxmlformats.org/drawingml/2006/main">
            <a:off x="923925" y="5705475"/>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F8235FA3-81BC-4059-8615-2A39DE102CCF}"/>
              </a:ext>
            </a:extLst>
          </p:cNvPr>
          <p:cNvSpPr>
            <a:spLocks xmlns:a="http://schemas.openxmlformats.org/drawingml/2006/main" noGrp="1"/>
          </p:cNvSpPr>
          <p:nvPr/>
        </p:nvSpPr>
        <p:spPr>
          <a:xfrm xmlns:a="http://schemas.openxmlformats.org/drawingml/2006/main">
            <a:off x="828675" y="5514975"/>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B6BF3FBF-B940-4E7C-AC40-3E7DD43754AB}"/>
              </a:ext>
            </a:extLst>
          </p:cNvPr>
          <p:cNvSpPr>
            <a:spLocks xmlns:a="http://schemas.openxmlformats.org/drawingml/2006/main" noGrp="1"/>
          </p:cNvSpPr>
          <p:nvPr/>
        </p:nvSpPr>
        <p:spPr>
          <a:xfrm xmlns:a="http://schemas.openxmlformats.org/drawingml/2006/main">
            <a:off x="247650" y="5867400"/>
            <a:ext cx="3333750" cy="7239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2644"/>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He doesn’t even care.</a:t>
            </a:r>
          </a:p>
        </p:txBody>
      </p:sp>
      <p:sp>
        <p:nvSpPr>
          <p:cNvPr id="5" name="">
            <a:extLst xmlns:a="http://schemas.openxmlformats.org/drawingml/2006/main">
              <a:ext uri="{FF2B5EF4-FFF2-40B4-BE49-F238E27FC236}">
                <a16:creationId xmlns:a16="http://schemas.microsoft.com/office/drawing/2014/main" id="{429E8DAC-B43D-4764-817A-234A3FAB0015}"/>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358E19EA-9DE9-4189-9272-6578EB42250B}"/>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254813764"/>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f111459266d427c"/>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27268F6-6C5A-4254-9DDD-EA7A77EA46CC}"/>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40 MINUTES LATER</a:t>
            </a:r>
          </a:p>
        </p:txBody>
      </p:sp>
      <p:sp>
        <p:nvSpPr>
          <p:cNvPr id="3" name="">
            <a:extLst xmlns:a="http://schemas.openxmlformats.org/drawingml/2006/main">
              <a:ext uri="{FF2B5EF4-FFF2-40B4-BE49-F238E27FC236}">
                <a16:creationId xmlns:a16="http://schemas.microsoft.com/office/drawing/2014/main" id="{04D61812-3739-4194-B014-394C49554EF3}"/>
              </a:ext>
            </a:extLst>
          </p:cNvPr>
          <p:cNvSpPr>
            <a:spLocks xmlns:a="http://schemas.openxmlformats.org/drawingml/2006/main" noGrp="1"/>
          </p:cNvSpPr>
          <p:nvPr/>
        </p:nvSpPr>
        <p:spPr>
          <a:xfrm xmlns:a="http://schemas.openxmlformats.org/drawingml/2006/main">
            <a:off x="2952750"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B16C5D5D-6AAB-4838-BE49-9067096CB534}"/>
              </a:ext>
            </a:extLst>
          </p:cNvPr>
          <p:cNvSpPr>
            <a:spLocks xmlns:a="http://schemas.openxmlformats.org/drawingml/2006/main" noGrp="1"/>
          </p:cNvSpPr>
          <p:nvPr/>
        </p:nvSpPr>
        <p:spPr>
          <a:xfrm xmlns:a="http://schemas.openxmlformats.org/drawingml/2006/main">
            <a:off x="2857500"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5" name="">
            <a:extLst xmlns:a="http://schemas.openxmlformats.org/drawingml/2006/main">
              <a:ext uri="{FF2B5EF4-FFF2-40B4-BE49-F238E27FC236}">
                <a16:creationId xmlns:a16="http://schemas.microsoft.com/office/drawing/2014/main" id="{DA5CF4DF-67A1-4432-A123-871E21CC00B9}"/>
              </a:ext>
            </a:extLst>
          </p:cNvPr>
          <p:cNvSpPr>
            <a:spLocks xmlns:a="http://schemas.openxmlformats.org/drawingml/2006/main" noGrp="1"/>
          </p:cNvSpPr>
          <p:nvPr/>
        </p:nvSpPr>
        <p:spPr>
          <a:xfrm xmlns:a="http://schemas.openxmlformats.org/drawingml/2006/main">
            <a:off x="2276475"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4506"/>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Now I know what to tell her.</a:t>
            </a:r>
          </a:p>
        </p:txBody>
      </p:sp>
      <p:sp>
        <p:nvSpPr>
          <p:cNvPr id="6" name="">
            <a:extLst xmlns:a="http://schemas.openxmlformats.org/drawingml/2006/main">
              <a:ext uri="{FF2B5EF4-FFF2-40B4-BE49-F238E27FC236}">
                <a16:creationId xmlns:a16="http://schemas.microsoft.com/office/drawing/2014/main" id="{D551700D-A1D1-49D2-88CA-B550F9CFF44F}"/>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18A74BD5-F6B7-482D-899E-F368BDF100C2}"/>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766074442"/>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9A63055A-D5EF-4B8C-ACAA-9E4CB79226CF}"/>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CCF2FC4F-E2AC-482A-8A9A-2ECE15F93792}"/>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0F6B94DE-BF6A-45CC-BB88-800462AAE40F}"/>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Zofia treats an immediate reaction as proof of</a:t>
            </a:r>
            <a:br>
              <a:rPr sz="1100" b="1">
                <a:solidFill>
                  <a:srgbClr val="251B34"/>
                </a:solidFill>
                <a:latin typeface="Outfit"/>
                <a:ea typeface="Outfit"/>
                <a:cs typeface="Outfit"/>
              </a:rPr>
            </a:br>
            <a:r>
              <a:rPr sz="1100" b="1">
                <a:solidFill>
                  <a:srgbClr val="251B34"/>
                </a:solidFill>
                <a:latin typeface="Outfit"/>
                <a:ea typeface="Outfit"/>
                <a:cs typeface="Outfit"/>
              </a:rPr>
              <a:t>engagement. Olek goes quiet precisely because he</a:t>
            </a:r>
            <a:br>
              <a:rPr sz="1100" b="1">
                <a:solidFill>
                  <a:srgbClr val="251B34"/>
                </a:solidFill>
                <a:latin typeface="Outfit"/>
                <a:ea typeface="Outfit"/>
                <a:cs typeface="Outfit"/>
              </a:rPr>
            </a:br>
            <a:r>
              <a:rPr sz="1100" b="1">
                <a:solidFill>
                  <a:srgbClr val="251B34"/>
                </a:solidFill>
                <a:latin typeface="Outfit"/>
                <a:ea typeface="Outfit"/>
                <a:cs typeface="Outfit"/>
              </a:rPr>
              <a:t>cares and does not want to answer rashly. The harder</a:t>
            </a:r>
            <a:br>
              <a:rPr sz="1100" b="1">
                <a:solidFill>
                  <a:srgbClr val="251B34"/>
                </a:solidFill>
                <a:latin typeface="Outfit"/>
                <a:ea typeface="Outfit"/>
                <a:cs typeface="Outfit"/>
              </a:rPr>
            </a:br>
            <a:r>
              <a:rPr sz="1100" b="1">
                <a:solidFill>
                  <a:srgbClr val="251B34"/>
                </a:solidFill>
                <a:latin typeface="Outfit"/>
                <a:ea typeface="Outfit"/>
                <a:cs typeface="Outfit"/>
              </a:rPr>
              <a:t>she pushes, the more he withdraws, which she</a:t>
            </a:r>
            <a:br>
              <a:rPr sz="1100" b="1">
                <a:solidFill>
                  <a:srgbClr val="251B34"/>
                </a:solidFill>
                <a:latin typeface="Outfit"/>
                <a:ea typeface="Outfit"/>
                <a:cs typeface="Outfit"/>
              </a:rPr>
            </a:br>
            <a:r>
              <a:rPr sz="1100" b="1">
                <a:solidFill>
                  <a:srgbClr val="251B34"/>
                </a:solidFill>
                <a:latin typeface="Outfit"/>
                <a:ea typeface="Outfit"/>
                <a:cs typeface="Outfit"/>
              </a:rPr>
              <a:t>mistakes for indifference. One simple sentence</a:t>
            </a:r>
            <a:br>
              <a:rPr sz="1100" b="1">
                <a:solidFill>
                  <a:srgbClr val="251B34"/>
                </a:solidFill>
                <a:latin typeface="Outfit"/>
                <a:ea typeface="Outfit"/>
                <a:cs typeface="Outfit"/>
              </a:rPr>
            </a:br>
            <a:r>
              <a:rPr sz="1100" b="1">
                <a:solidFill>
                  <a:srgbClr val="251B34"/>
                </a:solidFill>
                <a:latin typeface="Outfit"/>
                <a:ea typeface="Outfit"/>
                <a:cs typeface="Outfit"/>
              </a:rPr>
              <a:t>helps: I need twenty minutes, but I will come back</a:t>
            </a:r>
            <a:br>
              <a:rPr sz="1100" b="1">
                <a:solidFill>
                  <a:srgbClr val="251B34"/>
                </a:solidFill>
                <a:latin typeface="Outfit"/>
                <a:ea typeface="Outfit"/>
                <a:cs typeface="Outfit"/>
              </a:rPr>
            </a:br>
            <a:r>
              <a:rPr sz="1100" b="1">
                <a:solidFill>
                  <a:srgbClr val="251B34"/>
                </a:solidFill>
                <a:latin typeface="Outfit"/>
                <a:ea typeface="Outfit"/>
                <a:cs typeface="Outfit"/>
              </a:rPr>
              <a:t>and finish this conversation.</a:t>
            </a:r>
          </a:p>
        </p:txBody>
      </p:sp>
      <p:sp>
        <p:nvSpPr>
          <p:cNvPr id="5" name="">
            <a:extLst>
              <a:ext uri="{FF2B5EF4-FFF2-40B4-BE49-F238E27FC236}">
                <ns3:creationId id="{DACA8EF8-F8BB-4048-9DD6-EE811FD97AF3}"/>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2F777999-BB7A-4612-A76B-A403E200DADB}"/>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0F6B94DE-BF6A-45CC-BB88-800462AAE40F}"/>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BEFORE AN IMPORTANT CONVERSATION</a:t>
            </a:r>
          </a:p>
        </p:txBody>
      </p:sp>
    </p:spTree>
    <p:extLst>
      <p:ext uri="{BB962C8B-B14F-4D97-AF65-F5344CB8AC3E}">
        <ns4:creationId val="20186111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2026-09-11T04:44:43.4600000Z</dcterms:created>
  <dcterms:modified xsi:type="dcterms:W3CDTF">2026-09-11T04:44:43.4600000Z</dcterms:modified>
</coreProperties>
</file>