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05b38a40b034eb6" /><Relationship Type="http://schemas.openxmlformats.org/officeDocument/2006/relationships/extended-properties" Target="/docProps/app.xml" Id="R34aa80acd709499b" /><Relationship Type="http://schemas.openxmlformats.org/officeDocument/2006/relationships/officeDocument" Target="/ppt/presentation.xml" Id="R8d9d560a6c3e4c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c23a5e9fc9464f"/>
  </p:sldMasterIdLst>
  <p:notesMasterIdLst>
    <p:notesMasterId xmlns:r="http://schemas.openxmlformats.org/officeDocument/2006/relationships" r:id="R8b5e70a34a0f473d"/>
  </p:notesMasterIdLst>
  <p:sldIdLst>
    <p:sldId xmlns:r="http://schemas.openxmlformats.org/officeDocument/2006/relationships" id="256" r:id="Rd236941ad488421a"/>
    <p:sldId xmlns:r="http://schemas.openxmlformats.org/officeDocument/2006/relationships" id="257" r:id="R0fe0220c4f804f47"/>
    <p:sldId xmlns:r="http://schemas.openxmlformats.org/officeDocument/2006/relationships" id="258" r:id="Rf427d60a438f4c29"/>
    <p:sldId xmlns:r="http://schemas.openxmlformats.org/officeDocument/2006/relationships" id="259" r:id="R2acb060b68f6459f"/>
    <p:sldId xmlns:r="http://schemas.openxmlformats.org/officeDocument/2006/relationships" id="260" r:id="R75b03a9495d14fc2"/>
    <p:sldId xmlns:r="http://schemas.openxmlformats.org/officeDocument/2006/relationships" id="261" r:id="R61547c82e4c24353"/>
    <p:sldId xmlns:r="http://schemas.openxmlformats.org/officeDocument/2006/relationships" id="262" r:id="Rd3588f9608e44498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49681cf9984238" /><Relationship Type="http://schemas.openxmlformats.org/officeDocument/2006/relationships/slideMaster" Target="/ppt/slideMasters/slideMaster1.xml" Id="R47c23a5e9fc9464f" /><Relationship Type="http://schemas.openxmlformats.org/officeDocument/2006/relationships/notesMaster" Target="/ppt/notesMasters/notesMaster1.xml" Id="R8b5e70a34a0f473d" /><Relationship Type="http://schemas.openxmlformats.org/officeDocument/2006/relationships/presProps" Target="/ppt/presProps.xml" Id="R8c7c00edd3c04ba5" /><Relationship Type="http://schemas.openxmlformats.org/officeDocument/2006/relationships/tableStyles" Target="/ppt/tableStyles.xml" Id="Rddac01ed1cfd4d33" /><Relationship Type="http://schemas.openxmlformats.org/officeDocument/2006/relationships/slide" Target="/ppt/slides/slide1.xml" Id="Rd236941ad488421a" /><Relationship Type="http://schemas.openxmlformats.org/officeDocument/2006/relationships/slide" Target="/ppt/slides/slide2.xml" Id="R0fe0220c4f804f47" /><Relationship Type="http://schemas.openxmlformats.org/officeDocument/2006/relationships/slide" Target="/ppt/slides/slide3.xml" Id="Rf427d60a438f4c29" /><Relationship Type="http://schemas.openxmlformats.org/officeDocument/2006/relationships/slide" Target="/ppt/slides/slide4.xml" Id="R2acb060b68f6459f" /><Relationship Type="http://schemas.openxmlformats.org/officeDocument/2006/relationships/slide" Target="/ppt/slides/slide5.xml" Id="R75b03a9495d14fc2" /><Relationship Type="http://schemas.openxmlformats.org/officeDocument/2006/relationships/slide" Target="/ppt/slides/slide6.xml" Id="R61547c82e4c24353" /><Relationship Type="http://schemas.openxmlformats.org/officeDocument/2006/relationships/slide" Target="/ppt/slides/slide7.xml" Id="Rd3588f9608e444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7615c827bae46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c6731e346e4b48" /><Relationship Type="http://schemas.openxmlformats.org/officeDocument/2006/relationships/notesMaster" Target="/ppt/notesMasters/notesMaster1.xml" Id="Rfec17604b01945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3777609b7b4b4e" /><Relationship Type="http://schemas.openxmlformats.org/officeDocument/2006/relationships/notesMaster" Target="/ppt/notesMasters/notesMaster1.xml" Id="R1b2e7e621d0d424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0e264cb973483c" /><Relationship Type="http://schemas.openxmlformats.org/officeDocument/2006/relationships/notesMaster" Target="/ppt/notesMasters/notesMaster1.xml" Id="R39cac917acfe4d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d6ee646f0c432f" /><Relationship Type="http://schemas.openxmlformats.org/officeDocument/2006/relationships/notesMaster" Target="/ppt/notesMasters/notesMaster1.xml" Id="R9b4417d682f64b3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4e4a650ffa4a2f" /><Relationship Type="http://schemas.openxmlformats.org/officeDocument/2006/relationships/notesMaster" Target="/ppt/notesMasters/notesMaster1.xml" Id="Ra5ff6f8bb4d647b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24aa7307cf496d" /><Relationship Type="http://schemas.openxmlformats.org/officeDocument/2006/relationships/notesMaster" Target="/ppt/notesMasters/notesMaster1.xml" Id="R3e3f2487e88549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a748948fa4c4f3d" /><Relationship Type="http://schemas.openxmlformats.org/officeDocument/2006/relationships/notesMaster" Target="/ppt/notesMasters/notesMaster1.xml" Id="Re4b4e8ba6e4a4ef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What if…. Thinking aloud and thinking before speaking.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director’s loose idea sounds like a decision to the team.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What if…. Thinking aloud and thinking before speaking.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director’s loose idea sounds like a decision to the team.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floats an idea during a meeting with Amira and Karim.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What if…. Thinking aloud and thinking before speaking.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director’s loose idea sounds like a decision to the team.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records the idea as a decision while Samuel is still considering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What if…. Thinking aloud and thinking before speaking.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director’s loose idea sounds like a decision to the team.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and Karim work late on a new version of the product.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What if…. Thinking aloud and thinking before speaking.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director’s loose idea sounds like a decision to the team.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is surprised by the finished version, while Amira believes she followed a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What if…. Thinking aloud and thinking before speaking.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director’s loose idea sounds like a decision to the team.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and Amira are frustrated by the result of an unclear message.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What if…. Thinking aloud and thinking before speaking.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director’s loose idea sounds like a decision to the team.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discovers what he really thinks by saying it aloud. To him, the phrase what if is a sketch he may discard a moment later. The team hears a director speaking, so a loose thought sounds like a decision. Agree on one rule: before work starts, ask whether this is an idea, a direction to explore, or an instruction.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07bd5c39f2443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ee1095c6f24e82" /><Relationship Type="http://schemas.openxmlformats.org/officeDocument/2006/relationships/slideLayout" Target="/ppt/slideLayouts/slideLayout1.xml" Id="Re38fd648b46a4d2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38fd648b46a4d2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229686175f4d47" /><Relationship Type="http://schemas.openxmlformats.org/officeDocument/2006/relationships/notesSlide" Target="/ppt/notesSlides/notesSlide1.xml" Id="R0bfcd060d42d46aa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c35fdcac7e34447"/><Relationship Type="http://schemas.openxmlformats.org/officeDocument/2006/relationships/image" Target="../media/image.jpeg" Id="R689b7c0636ae49ef"/><Relationship Type="http://schemas.openxmlformats.org/officeDocument/2006/relationships/notesSlide" Target="/ppt/notesSlides/notesSlide2.xml" Id="Rf5cb3d1e857f47e4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9776f843a5b4f30"/><Relationship Type="http://schemas.openxmlformats.org/officeDocument/2006/relationships/image" Target="../media/image2.jpeg" Id="R11fdd0ff3edd471d"/><Relationship Type="http://schemas.openxmlformats.org/officeDocument/2006/relationships/notesSlide" Target="/ppt/notesSlides/notesSlide3.xml" Id="R7f46e998de9f4203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add3b66ead54705"/><Relationship Type="http://schemas.openxmlformats.org/officeDocument/2006/relationships/image" Target="../media/image3.jpeg" Id="R9a67fe54b5194ab9"/><Relationship Type="http://schemas.openxmlformats.org/officeDocument/2006/relationships/notesSlide" Target="/ppt/notesSlides/notesSlide4.xml" Id="Rff54241b2a1d4984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3ceca88a8a14ebf"/><Relationship Type="http://schemas.openxmlformats.org/officeDocument/2006/relationships/image" Target="../media/image4.jpeg" Id="Rea95e0c549b7484d"/><Relationship Type="http://schemas.openxmlformats.org/officeDocument/2006/relationships/notesSlide" Target="/ppt/notesSlides/notesSlide5.xml" Id="R8bd875342a7c4060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c67c985adf64663"/><Relationship Type="http://schemas.openxmlformats.org/officeDocument/2006/relationships/image" Target="../media/image5.jpeg" Id="Ref5bc722835d48aa"/><Relationship Type="http://schemas.openxmlformats.org/officeDocument/2006/relationships/notesSlide" Target="/ppt/notesSlides/notesSlide6.xml" Id="Rc262b080efee4777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9dde65ed4e04490"/><Relationship Type="http://schemas.openxmlformats.org/officeDocument/2006/relationships/notesSlide" Target="/ppt/notesSlides/notesSlide7.xml" Id="Rb20987d296094c2a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071B53-9C09-457F-8F25-0E3CA875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0564D8-D679-4F90-BFC7-9DF4528F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What if…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4B9380-BF78-43E4-8ADF-2D7F7039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Thinking aloud and thinking before speaking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1FDEEC-0E32-46EE-BF47-55D7C6907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 director’s loose idea sounds like a decision to the team.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48684A-8639-40EE-9DF4-D86B6F12C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6819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b7c0636ae49e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B8757B-6EBD-44A0-9977-E26346DFC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FE3F30-70B6-4A42-BB09-6D217C8B9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Amira, Karim, what if we removed the whole welcome screen…?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41AD1-91F8-4E3F-AF75-AEE929C64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C13AE2-84FC-4D4F-BE30-E5BAA05E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451911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fdd0ff3edd471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C8B8A5-1EBB-41FC-BE42-7AAAE0D0C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C4228F-52D9-4F6E-B6DA-8AADEC65E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D8A81C-8B4F-4E7B-B4EB-08EE71215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decision. We start today.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E05FC6-A4FA-42AD-9995-9CA7508BF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66DB7D-D2EB-4DF4-AC7E-7F12362DE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413988-8C9B-4E3F-B1E0-33D700129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Hmm, or maybe not… We’ll see.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F44BB4-CD6C-4165-AD65-56B9DA1C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07322A-8698-4375-9685-CB61BF786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98776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67fe54b5194ab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FEFE52-3071-40DE-966D-159C9215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WORKING THROUGH THE NIGHT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50FFBD-0007-455E-A2E9-A4AB64D8E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C46128-4CE9-4D92-B314-3270CACFB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449824"/>
            <a:ext cx="438150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Samuel, the version without the welcome screen is ready. I reworked every 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6B1DFA-FD8D-4598-B232-962D5746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445B30-3CEB-40EE-9706-3F2F8BD9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74312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95e0c549b7484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26F8E4-DA89-4C7D-94DE-E536345A3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ONE WEEK LATER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23E551-B373-48C2-A1E1-4F0A60A7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9F6284-68DC-4296-B971-D1D7C3AC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What is this? Amira, I was only thinking aloud.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0CEB7F-8ADB-47FF-9259-BE147ADA3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7450CE-ED63-4C6B-9755-2826A7E6B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Samuel, you said it in the meeting in front of the whole team.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181F5B-E11D-4067-866D-6B18597A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98E606-37CB-42C4-AA35-9C1F20659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62026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5bc722835d48a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2580C1-1313-4273-B1C4-DB2FEF261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028EC3-8D14-46E3-A933-5D12D23C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58F946-F0ED-4D53-ACEC-57F3763D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Can I not even think aloud any more?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13A2BF-A686-462A-AF57-0BE40F7B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0193B1-EBEB-488E-9E0B-9A35FC28D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207B1-948C-402C-AC14-F47B4945F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6967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You can. I just didn’t know it was only a loose idea.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C1C436-210D-4E4F-B09F-AAA2BFEF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3528A8-3F4F-4E95-A03E-08B43C68A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77132126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B5E7B065-1240-4978-A4BD-6FB7EAA2022A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5BEEE188-B2F2-4A1D-ADC8-E86B2221148A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A3230CE7-BBCC-43BC-B7B3-400661AD4223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Samuel discovers what he really thinks by saying it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aloud. To him, the phrase what if is a sketch he may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discard a moment later. The team hears a director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speaking, so a loose thought sounds like a decision.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Agree on one rule: before work starts, ask whether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this is an idea, a direction to explore, or an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instruction.</a:t>
            </a:r>
          </a:p>
        </p:txBody>
      </p:sp>
      <p:sp>
        <p:nvSpPr>
          <p:cNvPr id="5" name="">
            <a:extLst>
              <a:ext uri="{FF2B5EF4-FFF2-40B4-BE49-F238E27FC236}">
                <ns3:creationId id="{5EC3D306-FA67-47D2-AD97-E71C473E563A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80F1AC01-7153-449F-B5A4-A62AF604DEAB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A3230CE7-BBCC-43BC-B7B3-400661AD4223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5253084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2026-09-11T04:44:42.6050000Z</dcterms:created>
  <dcterms:modified xsi:type="dcterms:W3CDTF">2026-09-11T04:44:42.6050000Z</dcterms:modified>
</coreProperties>
</file>