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51003681746f4be0" /><Relationship Type="http://schemas.openxmlformats.org/officeDocument/2006/relationships/extended-properties" Target="/docProps/app.xml" Id="Rda77d6d4db014e7b" /><Relationship Type="http://schemas.openxmlformats.org/officeDocument/2006/relationships/officeDocument" Target="/ppt/presentation.xml" Id="Rf80420420223443b" /></Relationships>
</file>

<file path=ppt/presentation.xml><?xml version="1.0" encoding="utf-8"?>
<p:presentation xmlns:p="http://schemas.openxmlformats.org/presentationml/2006/main">
  <p:sldMasterIdLst>
    <p:sldMasterId xmlns:r="http://schemas.openxmlformats.org/officeDocument/2006/relationships" id="2147483648" r:id="R08716d1fd71c4e4b"/>
  </p:sldMasterIdLst>
  <p:notesMasterIdLst>
    <p:notesMasterId xmlns:r="http://schemas.openxmlformats.org/officeDocument/2006/relationships" r:id="Rd298deba7c354cc1"/>
  </p:notesMasterIdLst>
  <p:sldIdLst>
    <p:sldId xmlns:r="http://schemas.openxmlformats.org/officeDocument/2006/relationships" id="256" r:id="Rbe4cdc90c7c64428"/>
    <p:sldId xmlns:r="http://schemas.openxmlformats.org/officeDocument/2006/relationships" id="257" r:id="R6048ae4dea4a415a"/>
    <p:sldId xmlns:r="http://schemas.openxmlformats.org/officeDocument/2006/relationships" id="258" r:id="R9c72cd7bf2b343a2"/>
    <p:sldId xmlns:r="http://schemas.openxmlformats.org/officeDocument/2006/relationships" id="259" r:id="Rdcf89825ba874246"/>
    <p:sldId xmlns:r="http://schemas.openxmlformats.org/officeDocument/2006/relationships" id="260" r:id="R1e0d6db5a9c84554"/>
    <p:sldId xmlns:r="http://schemas.openxmlformats.org/officeDocument/2006/relationships" id="261" r:id="Rfc0b14a7577d42d2"/>
    <p:sldId xmlns:r="http://schemas.openxmlformats.org/officeDocument/2006/relationships" id="262" r:id="Rb011f8c5b06f4ca5"/>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96a431dba5247fb" /><Relationship Type="http://schemas.openxmlformats.org/officeDocument/2006/relationships/slideMaster" Target="/ppt/slideMasters/slideMaster1.xml" Id="R08716d1fd71c4e4b" /><Relationship Type="http://schemas.openxmlformats.org/officeDocument/2006/relationships/notesMaster" Target="/ppt/notesMasters/notesMaster1.xml" Id="Rd298deba7c354cc1" /><Relationship Type="http://schemas.openxmlformats.org/officeDocument/2006/relationships/presProps" Target="/ppt/presProps.xml" Id="R4c635a0f18534480" /><Relationship Type="http://schemas.openxmlformats.org/officeDocument/2006/relationships/tableStyles" Target="/ppt/tableStyles.xml" Id="R0f3e86a890e3418c" /><Relationship Type="http://schemas.openxmlformats.org/officeDocument/2006/relationships/slide" Target="/ppt/slides/slide1.xml" Id="Rbe4cdc90c7c64428" /><Relationship Type="http://schemas.openxmlformats.org/officeDocument/2006/relationships/slide" Target="/ppt/slides/slide2.xml" Id="R6048ae4dea4a415a" /><Relationship Type="http://schemas.openxmlformats.org/officeDocument/2006/relationships/slide" Target="/ppt/slides/slide3.xml" Id="R9c72cd7bf2b343a2" /><Relationship Type="http://schemas.openxmlformats.org/officeDocument/2006/relationships/slide" Target="/ppt/slides/slide4.xml" Id="Rdcf89825ba874246" /><Relationship Type="http://schemas.openxmlformats.org/officeDocument/2006/relationships/slide" Target="/ppt/slides/slide5.xml" Id="R1e0d6db5a9c84554" /><Relationship Type="http://schemas.openxmlformats.org/officeDocument/2006/relationships/slide" Target="/ppt/slides/slide6.xml" Id="Rfc0b14a7577d42d2" /><Relationship Type="http://schemas.openxmlformats.org/officeDocument/2006/relationships/slide" Target="/ppt/slides/slide7.xml" Id="Rb011f8c5b06f4ca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2b9eebe3fe942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cf850090ef476d" /><Relationship Type="http://schemas.openxmlformats.org/officeDocument/2006/relationships/notesMaster" Target="/ppt/notesMasters/notesMaster1.xml" Id="R7412ae3380014403" /></Relationships>
</file>

<file path=ppt/notesSlides/_rels/notesSlide2.xml.rels>&#65279;<?xml version="1.0" encoding="utf-8"?><Relationships xmlns="http://schemas.openxmlformats.org/package/2006/relationships"><Relationship Type="http://schemas.openxmlformats.org/officeDocument/2006/relationships/slide" Target="/ppt/slides/slide2.xml" Id="Rc0e5fc91d3414f3c" /><Relationship Type="http://schemas.openxmlformats.org/officeDocument/2006/relationships/notesMaster" Target="/ppt/notesMasters/notesMaster1.xml" Id="Rc2b50d0889b34080"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87e7729e7a4d20" /><Relationship Type="http://schemas.openxmlformats.org/officeDocument/2006/relationships/notesMaster" Target="/ppt/notesMasters/notesMaster1.xml" Id="R6c89b082a59a4637"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24a9e95ff84f87" /><Relationship Type="http://schemas.openxmlformats.org/officeDocument/2006/relationships/notesMaster" Target="/ppt/notesMasters/notesMaster1.xml" Id="Rb3ebb0f80e514714" /></Relationships>
</file>

<file path=ppt/notesSlides/_rels/notesSlide5.xml.rels>&#65279;<?xml version="1.0" encoding="utf-8"?><Relationships xmlns="http://schemas.openxmlformats.org/package/2006/relationships"><Relationship Type="http://schemas.openxmlformats.org/officeDocument/2006/relationships/slide" Target="/ppt/slides/slide5.xml" Id="Rce9eb38bf08b4fa7" /><Relationship Type="http://schemas.openxmlformats.org/officeDocument/2006/relationships/notesMaster" Target="/ppt/notesMasters/notesMaster1.xml" Id="R3881d22a6a5f4ad8" /></Relationships>
</file>

<file path=ppt/notesSlides/_rels/notesSlide6.xml.rels>&#65279;<?xml version="1.0" encoding="utf-8"?><Relationships xmlns="http://schemas.openxmlformats.org/package/2006/relationships"><Relationship Type="http://schemas.openxmlformats.org/officeDocument/2006/relationships/slide" Target="/ppt/slides/slide6.xml" Id="R2edfc8f7c1f5416a" /><Relationship Type="http://schemas.openxmlformats.org/officeDocument/2006/relationships/notesMaster" Target="/ppt/notesMasters/notesMaster1.xml" Id="Re208e94329eb408a" /></Relationships>
</file>

<file path=ppt/notesSlides/_rels/notesSlide7.xml.rels>&#65279;<?xml version="1.0" encoding="utf-8"?><Relationships xmlns="http://schemas.openxmlformats.org/package/2006/relationships"><Relationship Type="http://schemas.openxmlformats.org/officeDocument/2006/relationships/slide" Target="/ppt/slides/slide7.xml" Id="R6204caac9b4e48a0" /><Relationship Type="http://schemas.openxmlformats.org/officeDocument/2006/relationships/notesMaster" Target="/ppt/notesMasters/notesMaster1.xml" Id="R8008fa14bb23411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worries if not. Ask culture and guess culture.</a:t>
            </a:r>
          </a:p>
          <a:p xmlns:a="http://schemas.openxmlformats.org/drawingml/2006/main">
            <a:r>
              <a:t/>
            </a:r>
          </a:p>
          <a:p xmlns:a="http://schemas.openxmlformats.org/drawingml/2006/main">
            <a:r>
              <a:t>For Nia, asking is neutral. For Anna, the request itself creates an obligation.</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worries if not. Ask culture and guess culture.</a:t>
            </a:r>
          </a:p>
          <a:p xmlns:a="http://schemas.openxmlformats.org/drawingml/2006/main">
            <a:r>
              <a:t/>
            </a:r>
          </a:p>
          <a:p xmlns:a="http://schemas.openxmlformats.org/drawingml/2006/main">
            <a:r>
              <a:t>For Nia, asking is neutral. For Anna, the request itself creates an obligation.</a:t>
            </a:r>
          </a:p>
          <a:p xmlns:a="http://schemas.openxmlformats.org/drawingml/2006/main">
            <a:r>
              <a:t/>
            </a:r>
          </a:p>
          <a:p xmlns:a="http://schemas.openxmlformats.org/drawingml/2006/main">
            <a:r>
              <a:t>At the airport, Nia texts Anna to ask if she can stay.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worries if not. Ask culture and guess culture.</a:t>
            </a:r>
          </a:p>
          <a:p xmlns:a="http://schemas.openxmlformats.org/drawingml/2006/main">
            <a:r>
              <a:t/>
            </a:r>
          </a:p>
          <a:p xmlns:a="http://schemas.openxmlformats.org/drawingml/2006/main">
            <a:r>
              <a:t>For Nia, asking is neutral. For Anna, the request itself creates an obligation.</a:t>
            </a:r>
          </a:p>
          <a:p xmlns:a="http://schemas.openxmlformats.org/drawingml/2006/main">
            <a:r>
              <a:t/>
            </a:r>
          </a:p>
          <a:p xmlns:a="http://schemas.openxmlformats.org/drawingml/2006/main">
            <a:r>
              <a:t>Anna looks at her phone and feels pressured to agree.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worries if not. Ask culture and guess culture.</a:t>
            </a:r>
          </a:p>
          <a:p xmlns:a="http://schemas.openxmlformats.org/drawingml/2006/main">
            <a:r>
              <a:t/>
            </a:r>
          </a:p>
          <a:p xmlns:a="http://schemas.openxmlformats.org/drawingml/2006/main">
            <a:r>
              <a:t>For Nia, asking is neutral. For Anna, the request itself creates an obligation.</a:t>
            </a:r>
          </a:p>
          <a:p xmlns:a="http://schemas.openxmlformats.org/drawingml/2006/main">
            <a:r>
              <a:t/>
            </a:r>
          </a:p>
          <a:p xmlns:a="http://schemas.openxmlformats.org/drawingml/2006/main">
            <a:r>
              <a:t>Nia calmly waits for a simple answer.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worries if not. Ask culture and guess culture.</a:t>
            </a:r>
          </a:p>
          <a:p xmlns:a="http://schemas.openxmlformats.org/drawingml/2006/main">
            <a:r>
              <a:t/>
            </a:r>
          </a:p>
          <a:p xmlns:a="http://schemas.openxmlformats.org/drawingml/2006/main">
            <a:r>
              <a:t>For Nia, asking is neutral. For Anna, the request itself creates an obligation.</a:t>
            </a:r>
          </a:p>
          <a:p xmlns:a="http://schemas.openxmlformats.org/drawingml/2006/main">
            <a:r>
              <a:t/>
            </a:r>
          </a:p>
          <a:p xmlns:a="http://schemas.openxmlformats.org/drawingml/2006/main">
            <a:r>
              <a:t>Anna declines in a long message, and Nia accepts the answer briefly.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worries if not. Ask culture and guess culture.</a:t>
            </a:r>
          </a:p>
          <a:p xmlns:a="http://schemas.openxmlformats.org/drawingml/2006/main">
            <a:r>
              <a:t/>
            </a:r>
          </a:p>
          <a:p xmlns:a="http://schemas.openxmlformats.org/drawingml/2006/main">
            <a:r>
              <a:t>For Nia, asking is neutral. For Anna, the request itself creates an obligation.</a:t>
            </a:r>
          </a:p>
          <a:p xmlns:a="http://schemas.openxmlformats.org/drawingml/2006/main">
            <a:r>
              <a:t/>
            </a:r>
          </a:p>
          <a:p xmlns:a="http://schemas.openxmlformats.org/drawingml/2006/main">
            <a:r>
              <a:t>Anna worries, while Nia remembers the exchange without resentment.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worries if not. Ask culture and guess culture.</a:t>
            </a:r>
          </a:p>
          <a:p xmlns:a="http://schemas.openxmlformats.org/drawingml/2006/main">
            <a:r>
              <a:t/>
            </a:r>
          </a:p>
          <a:p xmlns:a="http://schemas.openxmlformats.org/drawingml/2006/main">
            <a:r>
              <a:t>For Nia, asking is neutral. For Anna, the request itself creates an obligation.</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Nia asks directly because refusal is an ordinary answer to her. Anna only asks when she is almost certain the answer will be yes, so the question itself feels like pressure. If refusal really is fine, say it plainly: you can say no, and nothing between us will change.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73cd45a64054d1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388c35676184252" /><Relationship Type="http://schemas.openxmlformats.org/officeDocument/2006/relationships/slideLayout" Target="/ppt/slideLayouts/slideLayout1.xml" Id="R95fa4417c9d24fb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5fa4417c9d24fb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7118d99d22749de" /><Relationship Type="http://schemas.openxmlformats.org/officeDocument/2006/relationships/notesSlide" Target="/ppt/notesSlides/notesSlide1.xml" Id="R8b8df9c1532a438b"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29463fa5e0224f50"/><Relationship Type="http://schemas.openxmlformats.org/officeDocument/2006/relationships/image" Target="../media/image.jpeg" Id="Rbf1d690599264810"/><Relationship Type="http://schemas.openxmlformats.org/officeDocument/2006/relationships/notesSlide" Target="/ppt/notesSlides/notesSlide2.xml" Id="R6ba4271d6a684e86"/></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bee5437439024c27"/><Relationship Type="http://schemas.openxmlformats.org/officeDocument/2006/relationships/image" Target="../media/image2.jpeg" Id="Rf083879980d8411a"/><Relationship Type="http://schemas.openxmlformats.org/officeDocument/2006/relationships/notesSlide" Target="/ppt/notesSlides/notesSlide3.xml" Id="R351163dc16bf47ed"/></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aa83ee2740f5481a"/><Relationship Type="http://schemas.openxmlformats.org/officeDocument/2006/relationships/image" Target="../media/image3.jpeg" Id="R98784d8bc6fc47a6"/><Relationship Type="http://schemas.openxmlformats.org/officeDocument/2006/relationships/notesSlide" Target="/ppt/notesSlides/notesSlide4.xml" Id="R764db53524324efe"/></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ed4229f5caf84258"/><Relationship Type="http://schemas.openxmlformats.org/officeDocument/2006/relationships/image" Target="../media/image4.jpeg" Id="Ra0bd40b450e94e31"/><Relationship Type="http://schemas.openxmlformats.org/officeDocument/2006/relationships/notesSlide" Target="/ppt/notesSlides/notesSlide5.xml" Id="R9f6bdc8bf9ec4e91"/></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13616858493b4be5"/><Relationship Type="http://schemas.openxmlformats.org/officeDocument/2006/relationships/image" Target="../media/image5.jpeg" Id="R73ca9e49a20147e1"/><Relationship Type="http://schemas.openxmlformats.org/officeDocument/2006/relationships/notesSlide" Target="/ppt/notesSlides/notesSlide6.xml" Id="Re4ae16dc426247e6"/></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50156c66fa6f45b2"/><Relationship Type="http://schemas.openxmlformats.org/officeDocument/2006/relationships/notesSlide" Target="/ppt/notesSlides/notesSlide7.xml" Id="Rf57687c25f9e4281"/><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E7E8B7C-5415-47CB-AF70-4BA43E2BB341}"/>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02</a:t>
            </a:r>
          </a:p>
        </p:txBody>
      </p:sp>
      <p:sp>
        <p:nvSpPr>
          <p:cNvPr id="2" name="">
            <a:extLst xmlns:a="http://schemas.openxmlformats.org/drawingml/2006/main">
              <a:ext uri="{FF2B5EF4-FFF2-40B4-BE49-F238E27FC236}">
                <a16:creationId xmlns:a16="http://schemas.microsoft.com/office/drawing/2014/main" id="{375792EE-3589-4107-B79D-47B9F3188124}"/>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No worries if not</a:t>
            </a:r>
          </a:p>
        </p:txBody>
      </p:sp>
      <p:sp>
        <p:nvSpPr>
          <p:cNvPr id="3" name="">
            <a:extLst xmlns:a="http://schemas.openxmlformats.org/drawingml/2006/main">
              <a:ext uri="{FF2B5EF4-FFF2-40B4-BE49-F238E27FC236}">
                <a16:creationId xmlns:a16="http://schemas.microsoft.com/office/drawing/2014/main" id="{5C1FEA38-40CD-4450-9BE1-581D7C0E72F8}"/>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Ask culture and guess culture</a:t>
            </a:r>
          </a:p>
        </p:txBody>
      </p:sp>
      <p:sp>
        <p:nvSpPr>
          <p:cNvPr id="4" name="">
            <a:extLst xmlns:a="http://schemas.openxmlformats.org/drawingml/2006/main">
              <a:ext uri="{FF2B5EF4-FFF2-40B4-BE49-F238E27FC236}">
                <a16:creationId xmlns:a16="http://schemas.microsoft.com/office/drawing/2014/main" id="{EE436A0D-06C9-497E-BB58-7B87040F6385}"/>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For Nia, asking is neutral. For Anna, the request itself creates an obligation.</a:t>
            </a:r>
          </a:p>
        </p:txBody>
      </p:sp>
      <p:sp>
        <p:nvSpPr>
          <p:cNvPr id="5" name="">
            <a:extLst xmlns:a="http://schemas.openxmlformats.org/drawingml/2006/main">
              <a:ext uri="{FF2B5EF4-FFF2-40B4-BE49-F238E27FC236}">
                <a16:creationId xmlns:a16="http://schemas.microsoft.com/office/drawing/2014/main" id="{45DEA849-694D-432F-BD38-DCE34C59FA9F}"/>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1952706668"/>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bf1d69059926481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E0F6A18-646C-4F13-AABF-55D67F18D195}"/>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TEXT FROM THE AIRPORT</a:t>
            </a:r>
          </a:p>
        </p:txBody>
      </p:sp>
      <p:sp>
        <p:nvSpPr>
          <p:cNvPr id="3" name="">
            <a:extLst xmlns:a="http://schemas.openxmlformats.org/drawingml/2006/main">
              <a:ext uri="{FF2B5EF4-FFF2-40B4-BE49-F238E27FC236}">
                <a16:creationId xmlns:a16="http://schemas.microsoft.com/office/drawing/2014/main" id="{385E78D2-BD2C-4E37-ADEA-7F24285CC8D1}"/>
              </a:ext>
            </a:extLst>
          </p:cNvPr>
          <p:cNvSpPr>
            <a:spLocks xmlns:a="http://schemas.openxmlformats.org/drawingml/2006/main" noGrp="1"/>
          </p:cNvSpPr>
          <p:nvPr/>
        </p:nvSpPr>
        <p:spPr>
          <a:xfrm xmlns:a="http://schemas.openxmlformats.org/drawingml/2006/main">
            <a:off x="247650" y="5170932"/>
            <a:ext cx="4381500" cy="1420368"/>
          </a:xfrm>
          <a:prstGeom xmlns:a="http://schemas.openxmlformats.org/drawingml/2006/main" prst="roundRect">
            <a:avLst>
              <a:gd name="adj" fmla="val 9388"/>
            </a:avLst>
          </a:prstGeom>
          <a:solidFill xmlns:a="http://schemas.openxmlformats.org/drawingml/2006/main">
            <a:srgbClr val="FEF8FF"/>
          </a:solidFill>
          <a:ln xmlns:a="http://schemas.openxmlformats.org/drawingml/2006/main" w="19050">
            <a:solidFill>
              <a:srgbClr val="239886"/>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Anna, I’ll be in your city for ten days. Can I stay with you? Totally fine if not — I have another option.</a:t>
            </a:r>
          </a:p>
        </p:txBody>
      </p:sp>
      <p:sp>
        <p:nvSpPr>
          <p:cNvPr id="4" name="">
            <a:extLst xmlns:a="http://schemas.openxmlformats.org/drawingml/2006/main">
              <a:ext uri="{FF2B5EF4-FFF2-40B4-BE49-F238E27FC236}">
                <a16:creationId xmlns:a16="http://schemas.microsoft.com/office/drawing/2014/main" id="{A811394A-DBFC-4C15-9013-D1B3B11F4E9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6C7D2558-41AD-40EF-BD5F-C07513ADC2C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736014181"/>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083879980d8411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12BEF1E-2A56-4717-9977-7A106E30852B}"/>
              </a:ext>
            </a:extLst>
          </p:cNvPr>
          <p:cNvSpPr>
            <a:spLocks xmlns:a="http://schemas.openxmlformats.org/drawingml/2006/main" noGrp="1"/>
          </p:cNvSpPr>
          <p:nvPr/>
        </p:nvSpPr>
        <p:spPr>
          <a:xfrm xmlns:a="http://schemas.openxmlformats.org/drawingml/2006/main">
            <a:off x="24288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8B0DC288-6B1A-4E1D-9DEC-BE995E533EE1}"/>
              </a:ext>
            </a:extLst>
          </p:cNvPr>
          <p:cNvSpPr>
            <a:spLocks xmlns:a="http://schemas.openxmlformats.org/drawingml/2006/main" noGrp="1"/>
          </p:cNvSpPr>
          <p:nvPr/>
        </p:nvSpPr>
        <p:spPr>
          <a:xfrm xmlns:a="http://schemas.openxmlformats.org/drawingml/2006/main">
            <a:off x="23336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E427CC08-5976-4D0C-BC25-EDA62686D78C}"/>
              </a:ext>
            </a:extLst>
          </p:cNvPr>
          <p:cNvSpPr>
            <a:spLocks xmlns:a="http://schemas.openxmlformats.org/drawingml/2006/main" noGrp="1"/>
          </p:cNvSpPr>
          <p:nvPr/>
        </p:nvSpPr>
        <p:spPr>
          <a:xfrm xmlns:a="http://schemas.openxmlformats.org/drawingml/2006/main">
            <a:off x="1752600" y="5728716"/>
            <a:ext cx="438150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73698"/>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Ten days?! How can anyone ask that? Now there is no way to say no.</a:t>
            </a:r>
          </a:p>
        </p:txBody>
      </p:sp>
      <p:sp>
        <p:nvSpPr>
          <p:cNvPr id="5" name="">
            <a:extLst xmlns:a="http://schemas.openxmlformats.org/drawingml/2006/main">
              <a:ext uri="{FF2B5EF4-FFF2-40B4-BE49-F238E27FC236}">
                <a16:creationId xmlns:a16="http://schemas.microsoft.com/office/drawing/2014/main" id="{66076724-DC4C-4CD2-9EFA-AB0C71D7986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B9813422-3B16-4719-AE1F-30CA95A3779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1442738963"/>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8784d8bc6fc47a6"/>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9E89064-F6FC-4312-9289-2179C3A45208}"/>
              </a:ext>
            </a:extLst>
          </p:cNvPr>
          <p:cNvSpPr>
            <a:spLocks xmlns:a="http://schemas.openxmlformats.org/drawingml/2006/main" noGrp="1"/>
          </p:cNvSpPr>
          <p:nvPr/>
        </p:nvSpPr>
        <p:spPr>
          <a:xfrm xmlns:a="http://schemas.openxmlformats.org/drawingml/2006/main">
            <a:off x="2952750" y="57054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ED69D3DB-37C9-4B36-9E21-40B34789BABB}"/>
              </a:ext>
            </a:extLst>
          </p:cNvPr>
          <p:cNvSpPr>
            <a:spLocks xmlns:a="http://schemas.openxmlformats.org/drawingml/2006/main" noGrp="1"/>
          </p:cNvSpPr>
          <p:nvPr/>
        </p:nvSpPr>
        <p:spPr>
          <a:xfrm xmlns:a="http://schemas.openxmlformats.org/drawingml/2006/main">
            <a:off x="2857500" y="55149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2942FC44-461F-49B3-8041-844098443CAC}"/>
              </a:ext>
            </a:extLst>
          </p:cNvPr>
          <p:cNvSpPr>
            <a:spLocks xmlns:a="http://schemas.openxmlformats.org/drawingml/2006/main" noGrp="1"/>
          </p:cNvSpPr>
          <p:nvPr/>
        </p:nvSpPr>
        <p:spPr>
          <a:xfrm xmlns:a="http://schemas.openxmlformats.org/drawingml/2006/main">
            <a:off x="2276475" y="5867400"/>
            <a:ext cx="3333750" cy="7239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Yes or no. Simple.</a:t>
            </a:r>
          </a:p>
        </p:txBody>
      </p:sp>
      <p:sp>
        <p:nvSpPr>
          <p:cNvPr id="5" name="">
            <a:extLst xmlns:a="http://schemas.openxmlformats.org/drawingml/2006/main">
              <a:ext uri="{FF2B5EF4-FFF2-40B4-BE49-F238E27FC236}">
                <a16:creationId xmlns:a16="http://schemas.microsoft.com/office/drawing/2014/main" id="{BA0147BD-9E49-4F62-8BD2-946F9348AC6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E23084D3-7248-4002-98F3-EEE1F3F5F95C}"/>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2108141830"/>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a0bd40b450e94e31"/>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7D24A1D-A4F2-47EE-86E7-FAC5E845DDD1}"/>
              </a:ext>
            </a:extLst>
          </p:cNvPr>
          <p:cNvSpPr>
            <a:spLocks xmlns:a="http://schemas.openxmlformats.org/drawingml/2006/main" noGrp="1"/>
          </p:cNvSpPr>
          <p:nvPr/>
        </p:nvSpPr>
        <p:spPr>
          <a:xfrm xmlns:a="http://schemas.openxmlformats.org/drawingml/2006/main">
            <a:off x="247650" y="5449824"/>
            <a:ext cx="3333750" cy="1141476"/>
          </a:xfrm>
          <a:prstGeom xmlns:a="http://schemas.openxmlformats.org/drawingml/2006/main" prst="roundRect">
            <a:avLst>
              <a:gd name="adj" fmla="val 11682"/>
            </a:avLst>
          </a:prstGeom>
          <a:solidFill xmlns:a="http://schemas.openxmlformats.org/drawingml/2006/main">
            <a:srgbClr val="FEF8FF"/>
          </a:solidFill>
          <a:ln xmlns:a="http://schemas.openxmlformats.org/drawingml/2006/main" w="19050">
            <a:solidFill>
              <a:srgbClr val="239886"/>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Nia, I’m so sorry. I really would like to, but I can’t.</a:t>
            </a:r>
          </a:p>
        </p:txBody>
      </p:sp>
      <p:sp>
        <p:nvSpPr>
          <p:cNvPr id="3" name="">
            <a:extLst xmlns:a="http://schemas.openxmlformats.org/drawingml/2006/main">
              <a:ext uri="{FF2B5EF4-FFF2-40B4-BE49-F238E27FC236}">
                <a16:creationId xmlns:a16="http://schemas.microsoft.com/office/drawing/2014/main" id="{4984CDC8-FA54-493A-A9F5-B1EC3D7BC689}"/>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roundRect">
            <a:avLst>
              <a:gd name="adj" fmla="val 15459"/>
            </a:avLst>
          </a:prstGeom>
          <a:solidFill xmlns:a="http://schemas.openxmlformats.org/drawingml/2006/main">
            <a:srgbClr val="FEF8FF"/>
          </a:solidFill>
          <a:ln xmlns:a="http://schemas.openxmlformats.org/drawingml/2006/main" w="19050">
            <a:solidFill>
              <a:srgbClr val="239886"/>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All good, Anna. I’ll book a hotel. Thanks!</a:t>
            </a:r>
          </a:p>
        </p:txBody>
      </p:sp>
      <p:sp>
        <p:nvSpPr>
          <p:cNvPr id="4" name="">
            <a:extLst xmlns:a="http://schemas.openxmlformats.org/drawingml/2006/main">
              <a:ext uri="{FF2B5EF4-FFF2-40B4-BE49-F238E27FC236}">
                <a16:creationId xmlns:a16="http://schemas.microsoft.com/office/drawing/2014/main" id="{ACED6E62-E4FC-4F25-A375-1D8A1FAB795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D0ADEDEE-4120-4DED-A79C-4E5BFF64B80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1961818552"/>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3ca9e49a20147e1"/>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5136609-4495-4E0D-9F6C-488CE1B6E15E}"/>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TWO WEEKS LATER</a:t>
            </a:r>
          </a:p>
        </p:txBody>
      </p:sp>
      <p:sp>
        <p:nvSpPr>
          <p:cNvPr id="3" name="">
            <a:extLst xmlns:a="http://schemas.openxmlformats.org/drawingml/2006/main">
              <a:ext uri="{FF2B5EF4-FFF2-40B4-BE49-F238E27FC236}">
                <a16:creationId xmlns:a16="http://schemas.microsoft.com/office/drawing/2014/main" id="{C5ED2CC9-A900-49EC-9956-47E8283A1653}"/>
              </a:ext>
            </a:extLst>
          </p:cNvPr>
          <p:cNvSpPr>
            <a:spLocks xmlns:a="http://schemas.openxmlformats.org/drawingml/2006/main" noGrp="1"/>
          </p:cNvSpPr>
          <p:nvPr/>
        </p:nvSpPr>
        <p:spPr>
          <a:xfrm xmlns:a="http://schemas.openxmlformats.org/drawingml/2006/main">
            <a:off x="828675" y="57054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0A5F986C-CF6B-49F1-9DA1-5C73EE460FAA}"/>
              </a:ext>
            </a:extLst>
          </p:cNvPr>
          <p:cNvSpPr>
            <a:spLocks xmlns:a="http://schemas.openxmlformats.org/drawingml/2006/main" noGrp="1"/>
          </p:cNvSpPr>
          <p:nvPr/>
        </p:nvSpPr>
        <p:spPr>
          <a:xfrm xmlns:a="http://schemas.openxmlformats.org/drawingml/2006/main">
            <a:off x="733425" y="55149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FF515544-F73B-40FA-B99F-10184DEF22D4}"/>
              </a:ext>
            </a:extLst>
          </p:cNvPr>
          <p:cNvSpPr>
            <a:spLocks xmlns:a="http://schemas.openxmlformats.org/drawingml/2006/main" noGrp="1"/>
          </p:cNvSpPr>
          <p:nvPr/>
        </p:nvSpPr>
        <p:spPr>
          <a:xfrm xmlns:a="http://schemas.openxmlformats.org/drawingml/2006/main">
            <a:off x="247650" y="5867400"/>
            <a:ext cx="2667000" cy="7239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76632"/>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She must resent me.</a:t>
            </a:r>
          </a:p>
        </p:txBody>
      </p:sp>
      <p:sp>
        <p:nvSpPr>
          <p:cNvPr id="6" name="">
            <a:extLst xmlns:a="http://schemas.openxmlformats.org/drawingml/2006/main">
              <a:ext uri="{FF2B5EF4-FFF2-40B4-BE49-F238E27FC236}">
                <a16:creationId xmlns:a16="http://schemas.microsoft.com/office/drawing/2014/main" id="{625316AE-04F4-48BE-A81A-1EF3B75D5AE4}"/>
              </a:ext>
            </a:extLst>
          </p:cNvPr>
          <p:cNvSpPr>
            <a:spLocks xmlns:a="http://schemas.openxmlformats.org/drawingml/2006/main" noGrp="1"/>
          </p:cNvSpPr>
          <p:nvPr/>
        </p:nvSpPr>
        <p:spPr>
          <a:xfrm xmlns:a="http://schemas.openxmlformats.org/drawingml/2006/main">
            <a:off x="49815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7" name="">
            <a:extLst xmlns:a="http://schemas.openxmlformats.org/drawingml/2006/main">
              <a:ext uri="{FF2B5EF4-FFF2-40B4-BE49-F238E27FC236}">
                <a16:creationId xmlns:a16="http://schemas.microsoft.com/office/drawing/2014/main" id="{4D6F6529-33CC-4562-8A72-968627EDE05D}"/>
              </a:ext>
            </a:extLst>
          </p:cNvPr>
          <p:cNvSpPr>
            <a:spLocks xmlns:a="http://schemas.openxmlformats.org/drawingml/2006/main" noGrp="1"/>
          </p:cNvSpPr>
          <p:nvPr/>
        </p:nvSpPr>
        <p:spPr>
          <a:xfrm xmlns:a="http://schemas.openxmlformats.org/drawingml/2006/main">
            <a:off x="48863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8" name="">
            <a:extLst xmlns:a="http://schemas.openxmlformats.org/drawingml/2006/main">
              <a:ext uri="{FF2B5EF4-FFF2-40B4-BE49-F238E27FC236}">
                <a16:creationId xmlns:a16="http://schemas.microsoft.com/office/drawing/2014/main" id="{863265EF-2763-4847-933C-3A405BBB61C9}"/>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0235"/>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No harm done. Shame it didn’t work out.</a:t>
            </a:r>
          </a:p>
        </p:txBody>
      </p:sp>
      <p:sp>
        <p:nvSpPr>
          <p:cNvPr id="9" name="">
            <a:extLst xmlns:a="http://schemas.openxmlformats.org/drawingml/2006/main">
              <a:ext uri="{FF2B5EF4-FFF2-40B4-BE49-F238E27FC236}">
                <a16:creationId xmlns:a16="http://schemas.microsoft.com/office/drawing/2014/main" id="{CF697025-84AE-4ABD-ACF9-990621CBBB7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10" name="">
            <a:extLst xmlns:a="http://schemas.openxmlformats.org/drawingml/2006/main">
              <a:ext uri="{FF2B5EF4-FFF2-40B4-BE49-F238E27FC236}">
                <a16:creationId xmlns:a16="http://schemas.microsoft.com/office/drawing/2014/main" id="{E224D34D-51FE-4684-B88A-0505731351B5}"/>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443002662"/>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A0C1B18C-8397-49AC-92EC-A0C70DD89C6E}"/>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DD78FDE5-B3A0-4D5B-8B0A-3B1BA518AF12}"/>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B5DA4D34-8B8E-4478-A1A5-707017198B35}"/>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Nia asks directly because refusal is an ordinary</a:t>
            </a:r>
            <a:br>
              <a:rPr sz="1100" b="1">
                <a:solidFill>
                  <a:srgbClr val="251B34"/>
                </a:solidFill>
                <a:latin typeface="Outfit"/>
                <a:ea typeface="Outfit"/>
                <a:cs typeface="Outfit"/>
              </a:rPr>
            </a:br>
            <a:r>
              <a:rPr sz="1100" b="1">
                <a:solidFill>
                  <a:srgbClr val="251B34"/>
                </a:solidFill>
                <a:latin typeface="Outfit"/>
                <a:ea typeface="Outfit"/>
                <a:cs typeface="Outfit"/>
              </a:rPr>
              <a:t>answer to her. Anna only asks when she is almost</a:t>
            </a:r>
            <a:br>
              <a:rPr sz="1100" b="1">
                <a:solidFill>
                  <a:srgbClr val="251B34"/>
                </a:solidFill>
                <a:latin typeface="Outfit"/>
                <a:ea typeface="Outfit"/>
                <a:cs typeface="Outfit"/>
              </a:rPr>
            </a:br>
            <a:r>
              <a:rPr sz="1100" b="1">
                <a:solidFill>
                  <a:srgbClr val="251B34"/>
                </a:solidFill>
                <a:latin typeface="Outfit"/>
                <a:ea typeface="Outfit"/>
                <a:cs typeface="Outfit"/>
              </a:rPr>
              <a:t>certain the answer will be yes, so the question</a:t>
            </a:r>
            <a:br>
              <a:rPr sz="1100" b="1">
                <a:solidFill>
                  <a:srgbClr val="251B34"/>
                </a:solidFill>
                <a:latin typeface="Outfit"/>
                <a:ea typeface="Outfit"/>
                <a:cs typeface="Outfit"/>
              </a:rPr>
            </a:br>
            <a:r>
              <a:rPr sz="1100" b="1">
                <a:solidFill>
                  <a:srgbClr val="251B34"/>
                </a:solidFill>
                <a:latin typeface="Outfit"/>
                <a:ea typeface="Outfit"/>
                <a:cs typeface="Outfit"/>
              </a:rPr>
              <a:t>itself feels like pressure. If refusal really is</a:t>
            </a:r>
            <a:br>
              <a:rPr sz="1100" b="1">
                <a:solidFill>
                  <a:srgbClr val="251B34"/>
                </a:solidFill>
                <a:latin typeface="Outfit"/>
                <a:ea typeface="Outfit"/>
                <a:cs typeface="Outfit"/>
              </a:rPr>
            </a:br>
            <a:r>
              <a:rPr sz="1100" b="1">
                <a:solidFill>
                  <a:srgbClr val="251B34"/>
                </a:solidFill>
                <a:latin typeface="Outfit"/>
                <a:ea typeface="Outfit"/>
                <a:cs typeface="Outfit"/>
              </a:rPr>
              <a:t>fine, say it plainly: you can say no, and nothing</a:t>
            </a:r>
            <a:br>
              <a:rPr sz="1100" b="1">
                <a:solidFill>
                  <a:srgbClr val="251B34"/>
                </a:solidFill>
                <a:latin typeface="Outfit"/>
                <a:ea typeface="Outfit"/>
                <a:cs typeface="Outfit"/>
              </a:rPr>
            </a:br>
            <a:r>
              <a:rPr sz="1100" b="1">
                <a:solidFill>
                  <a:srgbClr val="251B34"/>
                </a:solidFill>
                <a:latin typeface="Outfit"/>
                <a:ea typeface="Outfit"/>
                <a:cs typeface="Outfit"/>
              </a:rPr>
              <a:t>between us will change.</a:t>
            </a:r>
          </a:p>
        </p:txBody>
      </p:sp>
      <p:sp>
        <p:nvSpPr>
          <p:cNvPr id="5" name="">
            <a:extLst>
              <a:ext uri="{FF2B5EF4-FFF2-40B4-BE49-F238E27FC236}">
                <ns3:creationId id="{9B8FD875-1441-471D-8A20-44AC87CC6ED2}"/>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13245F8B-8C17-4DDC-AA13-BC4FE24D5275}"/>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B5DA4D34-8B8E-4478-A1A5-707017198B35}"/>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22335891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2026-09-11T04:44:41.4510000Z</dcterms:created>
  <dcterms:modified xsi:type="dcterms:W3CDTF">2026-09-11T04:44:41.4510000Z</dcterms:modified>
</coreProperties>
</file>